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e1d38627124b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b8b21f969e4c80"/>
  </p:sldMasterIdLst>
  <p:sldIdLst>
    <p:sldId xmlns:r="http://schemas.openxmlformats.org/officeDocument/2006/relationships" id="256" r:id="R3a6f1637bba843d9"/>
    <p:sldId xmlns:r="http://schemas.openxmlformats.org/officeDocument/2006/relationships" id="257" r:id="R54801674921a47a0"/>
    <p:sldId xmlns:r="http://schemas.openxmlformats.org/officeDocument/2006/relationships" id="258" r:id="R4348cf5b12f9453c"/>
    <p:sldId xmlns:r="http://schemas.openxmlformats.org/officeDocument/2006/relationships" id="259" r:id="Rc193a91b2c2a4c17"/>
    <p:sldId xmlns:r="http://schemas.openxmlformats.org/officeDocument/2006/relationships" id="260" r:id="Rfc566a9bef3041ae"/>
    <p:sldId xmlns:r="http://schemas.openxmlformats.org/officeDocument/2006/relationships" id="261" r:id="R4334415a87694547"/>
    <p:sldId xmlns:r="http://schemas.openxmlformats.org/officeDocument/2006/relationships" id="262" r:id="R2e8f8ee051914b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b8b21f969e4c80" /><Relationship Type="http://schemas.openxmlformats.org/officeDocument/2006/relationships/slide" Target="/ppt/slides/slide1.xml" Id="R3a6f1637bba843d9" /><Relationship Type="http://schemas.openxmlformats.org/officeDocument/2006/relationships/slide" Target="/ppt/slides/slide2.xml" Id="R54801674921a47a0" /><Relationship Type="http://schemas.openxmlformats.org/officeDocument/2006/relationships/slide" Target="/ppt/slides/slide3.xml" Id="R4348cf5b12f9453c" /><Relationship Type="http://schemas.openxmlformats.org/officeDocument/2006/relationships/slide" Target="/ppt/slides/slide4.xml" Id="Rc193a91b2c2a4c17" /><Relationship Type="http://schemas.openxmlformats.org/officeDocument/2006/relationships/slide" Target="/ppt/slides/slide5.xml" Id="Rfc566a9bef3041ae" /><Relationship Type="http://schemas.openxmlformats.org/officeDocument/2006/relationships/slide" Target="/ppt/slides/slide6.xml" Id="R4334415a87694547" /><Relationship Type="http://schemas.openxmlformats.org/officeDocument/2006/relationships/slide" Target="/ppt/slides/slide7.xml" Id="R2e8f8ee051914b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223bd539e4d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249e64ed24ecc" /><Relationship Type="http://schemas.openxmlformats.org/officeDocument/2006/relationships/theme" Target="/ppt/slideMasters/theme/theme1.xml" Id="Ra040a086e70f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4249e64ed24e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a8a3c43614a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93264483749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984ea2b3040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ad60c474e42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80e829fb943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d7b9174bb41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708ed9be745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HLM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 ARKITEKTUR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43 128 961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1 635 201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1 276 298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7 715 929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19 047 530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ARKITEKT BJERGA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HFAA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LEKVEN MARIE LOUISE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MOLDEN GUDRUN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PER M HØJGAARD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WINJUM PER RAGNVALD  –  13,5 %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C. Sundts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55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hlm@hlm.no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968 749 021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HLM ARKITEKTUR AS</a:t>
            </a:r>
          </a:p>
        </p:txBody>
      </p:sp>
    </p:spTree>
  </p:cSld>
  <p:clrMapOvr>
    <a:masterClrMapping xmlns:a="http://schemas.openxmlformats.org/drawingml/2006/main"/>
  </p:clrMapOvr>
</p:sld>
</file>