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4c32b5d35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bb2978dab46e1"/>
  </p:sldMasterIdLst>
  <p:sldIdLst>
    <p:sldId xmlns:r="http://schemas.openxmlformats.org/officeDocument/2006/relationships" id="256" r:id="Rc107c76e5a484253"/>
    <p:sldId xmlns:r="http://schemas.openxmlformats.org/officeDocument/2006/relationships" id="257" r:id="R4ba8cd67b79b4e8c"/>
    <p:sldId xmlns:r="http://schemas.openxmlformats.org/officeDocument/2006/relationships" id="258" r:id="R6ce7e76521d94f6d"/>
    <p:sldId xmlns:r="http://schemas.openxmlformats.org/officeDocument/2006/relationships" id="259" r:id="R5d68277a1e104a28"/>
    <p:sldId xmlns:r="http://schemas.openxmlformats.org/officeDocument/2006/relationships" id="260" r:id="R61041e0e9010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bb2978dab46e1" /><Relationship Type="http://schemas.openxmlformats.org/officeDocument/2006/relationships/slide" Target="/ppt/slides/slide1.xml" Id="Rc107c76e5a484253" /><Relationship Type="http://schemas.openxmlformats.org/officeDocument/2006/relationships/slide" Target="/ppt/slides/slide2.xml" Id="R4ba8cd67b79b4e8c" /><Relationship Type="http://schemas.openxmlformats.org/officeDocument/2006/relationships/slide" Target="/ppt/slides/slide3.xml" Id="R6ce7e76521d94f6d" /><Relationship Type="http://schemas.openxmlformats.org/officeDocument/2006/relationships/slide" Target="/ppt/slides/slide4.xml" Id="R5d68277a1e104a28" /><Relationship Type="http://schemas.openxmlformats.org/officeDocument/2006/relationships/slide" Target="/ppt/slides/slide5.xml" Id="R61041e0e9010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4c7b686fb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a34c00a424035" /><Relationship Type="http://schemas.openxmlformats.org/officeDocument/2006/relationships/theme" Target="/ppt/slideMasters/theme/theme1.xml" Id="Rcc960f149fb3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a34c00a42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6f94fd5d9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71d00b87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4f8e91e53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efad86370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abb5571b7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