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558b7dc0bba4f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610ae551d964b94"/>
  </p:sldMasterIdLst>
  <p:sldIdLst>
    <p:sldId xmlns:r="http://schemas.openxmlformats.org/officeDocument/2006/relationships" id="256" r:id="R240cc2325aa14416"/>
    <p:sldId xmlns:r="http://schemas.openxmlformats.org/officeDocument/2006/relationships" id="257" r:id="R3a9d68f19a6a4ffa"/>
    <p:sldId xmlns:r="http://schemas.openxmlformats.org/officeDocument/2006/relationships" id="258" r:id="R5e211a8820e04704"/>
    <p:sldId xmlns:r="http://schemas.openxmlformats.org/officeDocument/2006/relationships" id="259" r:id="Rdc3f7df50ead4494"/>
    <p:sldId xmlns:r="http://schemas.openxmlformats.org/officeDocument/2006/relationships" id="260" r:id="R782d4483e47d4cc2"/>
    <p:sldId xmlns:r="http://schemas.openxmlformats.org/officeDocument/2006/relationships" id="261" r:id="Rf3d39dc062294216"/>
    <p:sldId xmlns:r="http://schemas.openxmlformats.org/officeDocument/2006/relationships" id="262" r:id="Rb4353a9a07f64d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10ae551d964b94" /><Relationship Type="http://schemas.openxmlformats.org/officeDocument/2006/relationships/slide" Target="/ppt/slides/slide1.xml" Id="R240cc2325aa14416" /><Relationship Type="http://schemas.openxmlformats.org/officeDocument/2006/relationships/slide" Target="/ppt/slides/slide2.xml" Id="R3a9d68f19a6a4ffa" /><Relationship Type="http://schemas.openxmlformats.org/officeDocument/2006/relationships/slide" Target="/ppt/slides/slide3.xml" Id="R5e211a8820e04704" /><Relationship Type="http://schemas.openxmlformats.org/officeDocument/2006/relationships/slide" Target="/ppt/slides/slide4.xml" Id="Rdc3f7df50ead4494" /><Relationship Type="http://schemas.openxmlformats.org/officeDocument/2006/relationships/slide" Target="/ppt/slides/slide5.xml" Id="R782d4483e47d4cc2" /><Relationship Type="http://schemas.openxmlformats.org/officeDocument/2006/relationships/slide" Target="/ppt/slides/slide6.xml" Id="Rf3d39dc062294216" /><Relationship Type="http://schemas.openxmlformats.org/officeDocument/2006/relationships/slide" Target="/ppt/slides/slide7.xml" Id="Rb4353a9a07f64d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5d5aca4328485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c1a538bc624c02" /><Relationship Type="http://schemas.openxmlformats.org/officeDocument/2006/relationships/theme" Target="/ppt/slideMasters/theme/theme1.xml" Id="R5eb947edc8a548aa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5c1a538bc624c0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88f727ba91429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159a0921ee2461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768c0b80e2460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178ac3d78245a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fc15127502405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54fa259230400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e5247d066941b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VESTBERG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VESTBERG AS ble etablert [år] og holder til i Flekkerøy.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244 377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−754 441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6 098 979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54 180 932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100 614 599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VESTBERG HÅKON  –  51,0 %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VESTBERG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Kårholmsveien 75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4625 Flekkerøy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17 09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968 024 191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VESTBERG AS</a:t>
            </a:r>
          </a:p>
        </p:txBody>
      </p:sp>
    </p:spTree>
  </p:cSld>
  <p:clrMapOvr>
    <a:masterClrMapping xmlns:a="http://schemas.openxmlformats.org/drawingml/2006/main"/>
  </p:clrMapOvr>
</p:sld>
</file>