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d5c97785e949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187e16fd254836"/>
  </p:sldMasterIdLst>
  <p:sldIdLst>
    <p:sldId xmlns:r="http://schemas.openxmlformats.org/officeDocument/2006/relationships" id="256" r:id="Rbe3c3148e6e84d19"/>
    <p:sldId xmlns:r="http://schemas.openxmlformats.org/officeDocument/2006/relationships" id="257" r:id="R405e3513bd554545"/>
    <p:sldId xmlns:r="http://schemas.openxmlformats.org/officeDocument/2006/relationships" id="258" r:id="R52b343b1b0944eb7"/>
    <p:sldId xmlns:r="http://schemas.openxmlformats.org/officeDocument/2006/relationships" id="259" r:id="R4f000247724c44b2"/>
    <p:sldId xmlns:r="http://schemas.openxmlformats.org/officeDocument/2006/relationships" id="260" r:id="R1c21ce6b6e1849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187e16fd254836" /><Relationship Type="http://schemas.openxmlformats.org/officeDocument/2006/relationships/slide" Target="/ppt/slides/slide1.xml" Id="Rbe3c3148e6e84d19" /><Relationship Type="http://schemas.openxmlformats.org/officeDocument/2006/relationships/slide" Target="/ppt/slides/slide2.xml" Id="R405e3513bd554545" /><Relationship Type="http://schemas.openxmlformats.org/officeDocument/2006/relationships/slide" Target="/ppt/slides/slide3.xml" Id="R52b343b1b0944eb7" /><Relationship Type="http://schemas.openxmlformats.org/officeDocument/2006/relationships/slide" Target="/ppt/slides/slide4.xml" Id="R4f000247724c44b2" /><Relationship Type="http://schemas.openxmlformats.org/officeDocument/2006/relationships/slide" Target="/ppt/slides/slide5.xml" Id="R1c21ce6b6e1849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53664a5fbd4d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612ee17b04860" /><Relationship Type="http://schemas.openxmlformats.org/officeDocument/2006/relationships/theme" Target="/ppt/slideMasters/theme/theme1.xml" Id="R9ddad90424314c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c612ee17b048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aa5c542a94e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2e4168d9047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f8cade45645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100c8cc4e4b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47614f93a40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FARESTVEIT RØR &amp; SVEIS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FARESTVEIT RØR &amp; SVEIS ble etablert [år] og holder til i Modalen.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Modalen 1041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5729 Modalen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967 865 249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