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ab454ef88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6dd7ce8744b33"/>
  </p:sldMasterIdLst>
  <p:sldIdLst>
    <p:sldId xmlns:r="http://schemas.openxmlformats.org/officeDocument/2006/relationships" id="256" r:id="R3af090765a264a2d"/>
    <p:sldId xmlns:r="http://schemas.openxmlformats.org/officeDocument/2006/relationships" id="257" r:id="Rf60ed2050ddb4b12"/>
    <p:sldId xmlns:r="http://schemas.openxmlformats.org/officeDocument/2006/relationships" id="258" r:id="Re306c05024ba4299"/>
    <p:sldId xmlns:r="http://schemas.openxmlformats.org/officeDocument/2006/relationships" id="259" r:id="R41e5f1a746ad460c"/>
    <p:sldId xmlns:r="http://schemas.openxmlformats.org/officeDocument/2006/relationships" id="260" r:id="Rbecb485a795e4c2f"/>
    <p:sldId xmlns:r="http://schemas.openxmlformats.org/officeDocument/2006/relationships" id="261" r:id="Rcd622b50b4df4e66"/>
    <p:sldId xmlns:r="http://schemas.openxmlformats.org/officeDocument/2006/relationships" id="262" r:id="R0f4cc42d0a84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6dd7ce8744b33" /><Relationship Type="http://schemas.openxmlformats.org/officeDocument/2006/relationships/slide" Target="/ppt/slides/slide1.xml" Id="R3af090765a264a2d" /><Relationship Type="http://schemas.openxmlformats.org/officeDocument/2006/relationships/slide" Target="/ppt/slides/slide2.xml" Id="Rf60ed2050ddb4b12" /><Relationship Type="http://schemas.openxmlformats.org/officeDocument/2006/relationships/slide" Target="/ppt/slides/slide3.xml" Id="Re306c05024ba4299" /><Relationship Type="http://schemas.openxmlformats.org/officeDocument/2006/relationships/slide" Target="/ppt/slides/slide4.xml" Id="R41e5f1a746ad460c" /><Relationship Type="http://schemas.openxmlformats.org/officeDocument/2006/relationships/slide" Target="/ppt/slides/slide5.xml" Id="Rbecb485a795e4c2f" /><Relationship Type="http://schemas.openxmlformats.org/officeDocument/2006/relationships/slide" Target="/ppt/slides/slide6.xml" Id="Rcd622b50b4df4e66" /><Relationship Type="http://schemas.openxmlformats.org/officeDocument/2006/relationships/slide" Target="/ppt/slides/slide7.xml" Id="R0f4cc42d0a84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a2c5e18a749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80d8291a14199" /><Relationship Type="http://schemas.openxmlformats.org/officeDocument/2006/relationships/theme" Target="/ppt/slideMasters/theme/theme1.xml" Id="Rc5e83bf5f0e2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80d8291a1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1f8489fe649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944884d6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d0407de70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c840117d9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0e5f6fe6340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5700816a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f4fcc0d5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FISKETJØN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FISKETJØN AS ble etablert [år] og holder til i Suldalsosen.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8 864 222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FISKETJØN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Olasmoen, Suldalsvegen 1574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4237 Suldalsosen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91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of.as@suldal.com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