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27f850637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cebdcb80b4c76"/>
  </p:sldMasterIdLst>
  <p:sldIdLst>
    <p:sldId xmlns:r="http://schemas.openxmlformats.org/officeDocument/2006/relationships" id="256" r:id="R434401cc88154cd9"/>
    <p:sldId xmlns:r="http://schemas.openxmlformats.org/officeDocument/2006/relationships" id="257" r:id="Rcc52237f5a7d4c6f"/>
    <p:sldId xmlns:r="http://schemas.openxmlformats.org/officeDocument/2006/relationships" id="258" r:id="R0dd82d8aba0f4dca"/>
    <p:sldId xmlns:r="http://schemas.openxmlformats.org/officeDocument/2006/relationships" id="259" r:id="Rc3148ea399e84605"/>
    <p:sldId xmlns:r="http://schemas.openxmlformats.org/officeDocument/2006/relationships" id="260" r:id="R32d5a45e678c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cebdcb80b4c76" /><Relationship Type="http://schemas.openxmlformats.org/officeDocument/2006/relationships/slide" Target="/ppt/slides/slide1.xml" Id="R434401cc88154cd9" /><Relationship Type="http://schemas.openxmlformats.org/officeDocument/2006/relationships/slide" Target="/ppt/slides/slide2.xml" Id="Rcc52237f5a7d4c6f" /><Relationship Type="http://schemas.openxmlformats.org/officeDocument/2006/relationships/slide" Target="/ppt/slides/slide3.xml" Id="R0dd82d8aba0f4dca" /><Relationship Type="http://schemas.openxmlformats.org/officeDocument/2006/relationships/slide" Target="/ppt/slides/slide4.xml" Id="Rc3148ea399e84605" /><Relationship Type="http://schemas.openxmlformats.org/officeDocument/2006/relationships/slide" Target="/ppt/slides/slide5.xml" Id="R32d5a45e678c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59a5461ae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3c4fd63a443b8" /><Relationship Type="http://schemas.openxmlformats.org/officeDocument/2006/relationships/theme" Target="/ppt/slideMasters/theme/theme1.xml" Id="R1225db1e59b3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3c4fd63a4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be79b20b4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7f6b3cdbb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70ac956a4e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99cb6fd8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aabff9777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