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5ea781d2804e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1466c0828f4646"/>
  </p:sldMasterIdLst>
  <p:sldIdLst>
    <p:sldId xmlns:r="http://schemas.openxmlformats.org/officeDocument/2006/relationships" id="256" r:id="R071f8dbf9a3b4785"/>
    <p:sldId xmlns:r="http://schemas.openxmlformats.org/officeDocument/2006/relationships" id="257" r:id="R979a416b5e18447f"/>
    <p:sldId xmlns:r="http://schemas.openxmlformats.org/officeDocument/2006/relationships" id="258" r:id="Rd563678b511f4123"/>
    <p:sldId xmlns:r="http://schemas.openxmlformats.org/officeDocument/2006/relationships" id="259" r:id="Rf11036b19e564dc4"/>
    <p:sldId xmlns:r="http://schemas.openxmlformats.org/officeDocument/2006/relationships" id="260" r:id="R3262a53ac08f47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1466c0828f4646" /><Relationship Type="http://schemas.openxmlformats.org/officeDocument/2006/relationships/slide" Target="/ppt/slides/slide1.xml" Id="R071f8dbf9a3b4785" /><Relationship Type="http://schemas.openxmlformats.org/officeDocument/2006/relationships/slide" Target="/ppt/slides/slide2.xml" Id="R979a416b5e18447f" /><Relationship Type="http://schemas.openxmlformats.org/officeDocument/2006/relationships/slide" Target="/ppt/slides/slide3.xml" Id="Rd563678b511f4123" /><Relationship Type="http://schemas.openxmlformats.org/officeDocument/2006/relationships/slide" Target="/ppt/slides/slide4.xml" Id="Rf11036b19e564dc4" /><Relationship Type="http://schemas.openxmlformats.org/officeDocument/2006/relationships/slide" Target="/ppt/slides/slide5.xml" Id="R3262a53ac08f47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cc86dab9d4b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80aa379bb43d6" /><Relationship Type="http://schemas.openxmlformats.org/officeDocument/2006/relationships/theme" Target="/ppt/slideMasters/theme/theme1.xml" Id="Rc8a13e8e026c43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f80aa379bb43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6d19144b14a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a381d7b9c44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661d20d2047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a88bde5544d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9bfaaf53549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OPPDAL KOMMUNE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Krokanns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964 983 003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