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431f42ed02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0f7d801784757"/>
  </p:sldMasterIdLst>
  <p:sldIdLst>
    <p:sldId xmlns:r="http://schemas.openxmlformats.org/officeDocument/2006/relationships" id="256" r:id="R3a802d6b10214981"/>
    <p:sldId xmlns:r="http://schemas.openxmlformats.org/officeDocument/2006/relationships" id="257" r:id="Rf01e699351c747f8"/>
    <p:sldId xmlns:r="http://schemas.openxmlformats.org/officeDocument/2006/relationships" id="258" r:id="R7386c918bf1146f9"/>
    <p:sldId xmlns:r="http://schemas.openxmlformats.org/officeDocument/2006/relationships" id="259" r:id="R96982b83e38a4039"/>
    <p:sldId xmlns:r="http://schemas.openxmlformats.org/officeDocument/2006/relationships" id="260" r:id="Rda07b681f38e4b85"/>
    <p:sldId xmlns:r="http://schemas.openxmlformats.org/officeDocument/2006/relationships" id="261" r:id="R20d2ec054fe24e63"/>
    <p:sldId xmlns:r="http://schemas.openxmlformats.org/officeDocument/2006/relationships" id="262" r:id="R0e761869c2fe45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0f7d801784757" /><Relationship Type="http://schemas.openxmlformats.org/officeDocument/2006/relationships/slide" Target="/ppt/slides/slide1.xml" Id="R3a802d6b10214981" /><Relationship Type="http://schemas.openxmlformats.org/officeDocument/2006/relationships/slide" Target="/ppt/slides/slide2.xml" Id="Rf01e699351c747f8" /><Relationship Type="http://schemas.openxmlformats.org/officeDocument/2006/relationships/slide" Target="/ppt/slides/slide3.xml" Id="R7386c918bf1146f9" /><Relationship Type="http://schemas.openxmlformats.org/officeDocument/2006/relationships/slide" Target="/ppt/slides/slide4.xml" Id="R96982b83e38a4039" /><Relationship Type="http://schemas.openxmlformats.org/officeDocument/2006/relationships/slide" Target="/ppt/slides/slide5.xml" Id="Rda07b681f38e4b85" /><Relationship Type="http://schemas.openxmlformats.org/officeDocument/2006/relationships/slide" Target="/ppt/slides/slide6.xml" Id="R20d2ec054fe24e63" /><Relationship Type="http://schemas.openxmlformats.org/officeDocument/2006/relationships/slide" Target="/ppt/slides/slide7.xml" Id="R0e761869c2fe45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df60c0644b4d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162a09f2f484d" /><Relationship Type="http://schemas.openxmlformats.org/officeDocument/2006/relationships/theme" Target="/ppt/slideMasters/theme/theme1.xml" Id="Rfd84dd22d9c3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c162a09f2f48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e9a7c4a4b4f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7f701d71046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bac651dbb4a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f710f64a246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67b6c41084f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a1ff67d4948b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bfdfff2454a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