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2dfa9329bde41c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51baca47ea14bc1"/>
  </p:sldMasterIdLst>
  <p:sldIdLst>
    <p:sldId xmlns:r="http://schemas.openxmlformats.org/officeDocument/2006/relationships" id="256" r:id="Ra199dba35b9f470b"/>
    <p:sldId xmlns:r="http://schemas.openxmlformats.org/officeDocument/2006/relationships" id="257" r:id="Rb49e91cae8534dad"/>
    <p:sldId xmlns:r="http://schemas.openxmlformats.org/officeDocument/2006/relationships" id="258" r:id="Rf4ef204b3a174198"/>
    <p:sldId xmlns:r="http://schemas.openxmlformats.org/officeDocument/2006/relationships" id="259" r:id="R4e9520b5299a4483"/>
    <p:sldId xmlns:r="http://schemas.openxmlformats.org/officeDocument/2006/relationships" id="260" r:id="R2cece129711a4787"/>
    <p:sldId xmlns:r="http://schemas.openxmlformats.org/officeDocument/2006/relationships" id="261" r:id="R03222894e57b48bc"/>
    <p:sldId xmlns:r="http://schemas.openxmlformats.org/officeDocument/2006/relationships" id="262" r:id="Ra7ea37e78bb4467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1baca47ea14bc1" /><Relationship Type="http://schemas.openxmlformats.org/officeDocument/2006/relationships/slide" Target="/ppt/slides/slide1.xml" Id="Ra199dba35b9f470b" /><Relationship Type="http://schemas.openxmlformats.org/officeDocument/2006/relationships/slide" Target="/ppt/slides/slide2.xml" Id="Rb49e91cae8534dad" /><Relationship Type="http://schemas.openxmlformats.org/officeDocument/2006/relationships/slide" Target="/ppt/slides/slide3.xml" Id="Rf4ef204b3a174198" /><Relationship Type="http://schemas.openxmlformats.org/officeDocument/2006/relationships/slide" Target="/ppt/slides/slide4.xml" Id="R4e9520b5299a4483" /><Relationship Type="http://schemas.openxmlformats.org/officeDocument/2006/relationships/slide" Target="/ppt/slides/slide5.xml" Id="R2cece129711a4787" /><Relationship Type="http://schemas.openxmlformats.org/officeDocument/2006/relationships/slide" Target="/ppt/slides/slide6.xml" Id="R03222894e57b48bc" /><Relationship Type="http://schemas.openxmlformats.org/officeDocument/2006/relationships/slide" Target="/ppt/slides/slide7.xml" Id="Ra7ea37e78bb4467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1b1ab8af4f483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682ed71d1840e0" /><Relationship Type="http://schemas.openxmlformats.org/officeDocument/2006/relationships/theme" Target="/ppt/slideMasters/theme/theme1.xml" Id="R84afc940c4b74b5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b682ed71d1840e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90862fe28d432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d0cc2632654a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ef4b07a9fb413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b6d9f98ab5469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c9cdea5a974dd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ac2b7963d94f6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8cb5b5354c45f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OSLO ELECTRO COMPANY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ELECTRO COMPANY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 ELECTRO COMPANY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ELECTRO COMPANY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ELECTRO COMPANY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ELECTRO COMPANY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14 824 328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266 351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234 757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2 259 265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5 514 781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ELECTRO COMPANY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BORKENHAGEN TOM ERIK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KNUTSEN BJØRN EGIL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ENGEBRETSEN THOMAS T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MATHISEN JØRGEN MOSS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ELECTRO COMPANY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Kværnerveien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68 68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963 983 549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 ELECTRO COMPANY AS</a:t>
            </a:r>
          </a:p>
        </p:txBody>
      </p:sp>
    </p:spTree>
  </p:cSld>
  <p:clrMapOvr>
    <a:masterClrMapping xmlns:a="http://schemas.openxmlformats.org/drawingml/2006/main"/>
  </p:clrMapOvr>
</p:sld>
</file>