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75c442098fa41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e616eeb76554573"/>
  </p:sldMasterIdLst>
  <p:sldIdLst>
    <p:sldId xmlns:r="http://schemas.openxmlformats.org/officeDocument/2006/relationships" id="256" r:id="R897d193bde4b4b2d"/>
    <p:sldId xmlns:r="http://schemas.openxmlformats.org/officeDocument/2006/relationships" id="257" r:id="Rc6947ae498d84ddd"/>
    <p:sldId xmlns:r="http://schemas.openxmlformats.org/officeDocument/2006/relationships" id="258" r:id="R3ac2d7a9191249a1"/>
    <p:sldId xmlns:r="http://schemas.openxmlformats.org/officeDocument/2006/relationships" id="259" r:id="R1e6637e5375c44be"/>
    <p:sldId xmlns:r="http://schemas.openxmlformats.org/officeDocument/2006/relationships" id="260" r:id="Re235cab308d64882"/>
    <p:sldId xmlns:r="http://schemas.openxmlformats.org/officeDocument/2006/relationships" id="261" r:id="R79206e87222c476c"/>
    <p:sldId xmlns:r="http://schemas.openxmlformats.org/officeDocument/2006/relationships" id="262" r:id="Rd874d487c1d0439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616eeb76554573" /><Relationship Type="http://schemas.openxmlformats.org/officeDocument/2006/relationships/slide" Target="/ppt/slides/slide1.xml" Id="R897d193bde4b4b2d" /><Relationship Type="http://schemas.openxmlformats.org/officeDocument/2006/relationships/slide" Target="/ppt/slides/slide2.xml" Id="Rc6947ae498d84ddd" /><Relationship Type="http://schemas.openxmlformats.org/officeDocument/2006/relationships/slide" Target="/ppt/slides/slide3.xml" Id="R3ac2d7a9191249a1" /><Relationship Type="http://schemas.openxmlformats.org/officeDocument/2006/relationships/slide" Target="/ppt/slides/slide4.xml" Id="R1e6637e5375c44be" /><Relationship Type="http://schemas.openxmlformats.org/officeDocument/2006/relationships/slide" Target="/ppt/slides/slide5.xml" Id="Re235cab308d64882" /><Relationship Type="http://schemas.openxmlformats.org/officeDocument/2006/relationships/slide" Target="/ppt/slides/slide6.xml" Id="R79206e87222c476c" /><Relationship Type="http://schemas.openxmlformats.org/officeDocument/2006/relationships/slide" Target="/ppt/slides/slide7.xml" Id="Rd874d487c1d0439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eaf24cf1954bb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2f111321944713" /><Relationship Type="http://schemas.openxmlformats.org/officeDocument/2006/relationships/theme" Target="/ppt/slideMasters/theme/theme1.xml" Id="Rce61c41acb9f431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2f11132194471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7700effc32438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81ddf819584e3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54f53409d34a9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350792ea164d9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eaca4714a24c2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fb06c92e7143d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1c7d4ee2db442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HILLEVÅG MEK VERKSTED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HILLEVÅG MEK 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HILLEVÅG MEK VERKSTED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HILLEVÅG MEK 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HILLEVÅG MEK 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HILLEVÅG MEK 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31 256 974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2 411 790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1 851 591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11 004 489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15 909 331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HILLEVÅG MEK 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ADV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VAALAND DAG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HILLEVÅG MEK 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Koppholen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4313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70 94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963 785 607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HILLEVÅG MEK VERKSTED AS</a:t>
            </a:r>
          </a:p>
        </p:txBody>
      </p:sp>
    </p:spTree>
  </p:cSld>
  <p:clrMapOvr>
    <a:masterClrMapping xmlns:a="http://schemas.openxmlformats.org/drawingml/2006/main"/>
  </p:clrMapOvr>
</p:sld>
</file>