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c03eff79842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abd62d7d34eae"/>
  </p:sldMasterIdLst>
  <p:sldIdLst>
    <p:sldId xmlns:r="http://schemas.openxmlformats.org/officeDocument/2006/relationships" id="256" r:id="R1cc3242fcfd6423e"/>
    <p:sldId xmlns:r="http://schemas.openxmlformats.org/officeDocument/2006/relationships" id="257" r:id="R794a59570bbc4501"/>
    <p:sldId xmlns:r="http://schemas.openxmlformats.org/officeDocument/2006/relationships" id="258" r:id="R90ba40fa44d44955"/>
    <p:sldId xmlns:r="http://schemas.openxmlformats.org/officeDocument/2006/relationships" id="259" r:id="R470259e0c15d49ae"/>
    <p:sldId xmlns:r="http://schemas.openxmlformats.org/officeDocument/2006/relationships" id="260" r:id="Rc8afc5a009004ca2"/>
    <p:sldId xmlns:r="http://schemas.openxmlformats.org/officeDocument/2006/relationships" id="261" r:id="R7252913dd9824f7b"/>
    <p:sldId xmlns:r="http://schemas.openxmlformats.org/officeDocument/2006/relationships" id="262" r:id="R308939c66f5d44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abd62d7d34eae" /><Relationship Type="http://schemas.openxmlformats.org/officeDocument/2006/relationships/slide" Target="/ppt/slides/slide1.xml" Id="R1cc3242fcfd6423e" /><Relationship Type="http://schemas.openxmlformats.org/officeDocument/2006/relationships/slide" Target="/ppt/slides/slide2.xml" Id="R794a59570bbc4501" /><Relationship Type="http://schemas.openxmlformats.org/officeDocument/2006/relationships/slide" Target="/ppt/slides/slide3.xml" Id="R90ba40fa44d44955" /><Relationship Type="http://schemas.openxmlformats.org/officeDocument/2006/relationships/slide" Target="/ppt/slides/slide4.xml" Id="R470259e0c15d49ae" /><Relationship Type="http://schemas.openxmlformats.org/officeDocument/2006/relationships/slide" Target="/ppt/slides/slide5.xml" Id="Rc8afc5a009004ca2" /><Relationship Type="http://schemas.openxmlformats.org/officeDocument/2006/relationships/slide" Target="/ppt/slides/slide6.xml" Id="R7252913dd9824f7b" /><Relationship Type="http://schemas.openxmlformats.org/officeDocument/2006/relationships/slide" Target="/ppt/slides/slide7.xml" Id="R308939c66f5d44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16d950c26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b98e3fc1d48ac" /><Relationship Type="http://schemas.openxmlformats.org/officeDocument/2006/relationships/theme" Target="/ppt/slideMasters/theme/theme1.xml" Id="R4f759f691eda42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fb98e3fc1d48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230a5edaf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19586641f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a35bac2da4f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e4f461a37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6e74bfab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f2ec7500e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c16302c46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