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253588310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7ad806d3a436a"/>
  </p:sldMasterIdLst>
  <p:sldIdLst>
    <p:sldId xmlns:r="http://schemas.openxmlformats.org/officeDocument/2006/relationships" id="256" r:id="R64be7ef511834932"/>
    <p:sldId xmlns:r="http://schemas.openxmlformats.org/officeDocument/2006/relationships" id="257" r:id="R0ed5876a432b4ec8"/>
    <p:sldId xmlns:r="http://schemas.openxmlformats.org/officeDocument/2006/relationships" id="258" r:id="Rdd6e097d93ef4597"/>
    <p:sldId xmlns:r="http://schemas.openxmlformats.org/officeDocument/2006/relationships" id="259" r:id="R1b17d8ecc6dc49bb"/>
    <p:sldId xmlns:r="http://schemas.openxmlformats.org/officeDocument/2006/relationships" id="260" r:id="R6b7d691dcf7f43eb"/>
    <p:sldId xmlns:r="http://schemas.openxmlformats.org/officeDocument/2006/relationships" id="261" r:id="R22bea3b28d0e4a69"/>
    <p:sldId xmlns:r="http://schemas.openxmlformats.org/officeDocument/2006/relationships" id="262" r:id="R30edce7dd35b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7ad806d3a436a" /><Relationship Type="http://schemas.openxmlformats.org/officeDocument/2006/relationships/slide" Target="/ppt/slides/slide1.xml" Id="R64be7ef511834932" /><Relationship Type="http://schemas.openxmlformats.org/officeDocument/2006/relationships/slide" Target="/ppt/slides/slide2.xml" Id="R0ed5876a432b4ec8" /><Relationship Type="http://schemas.openxmlformats.org/officeDocument/2006/relationships/slide" Target="/ppt/slides/slide3.xml" Id="Rdd6e097d93ef4597" /><Relationship Type="http://schemas.openxmlformats.org/officeDocument/2006/relationships/slide" Target="/ppt/slides/slide4.xml" Id="R1b17d8ecc6dc49bb" /><Relationship Type="http://schemas.openxmlformats.org/officeDocument/2006/relationships/slide" Target="/ppt/slides/slide5.xml" Id="R6b7d691dcf7f43eb" /><Relationship Type="http://schemas.openxmlformats.org/officeDocument/2006/relationships/slide" Target="/ppt/slides/slide6.xml" Id="R22bea3b28d0e4a69" /><Relationship Type="http://schemas.openxmlformats.org/officeDocument/2006/relationships/slide" Target="/ppt/slides/slide7.xml" Id="R30edce7dd35b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b3d3f7256e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a2152546143bf" /><Relationship Type="http://schemas.openxmlformats.org/officeDocument/2006/relationships/theme" Target="/ppt/slideMasters/theme/theme1.xml" Id="Rc18598caa6d2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ba2152546143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0a173a0f5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3de80f71044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f203c4575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d3af8a0e9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e29fa2dee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d4f76d2d4f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c9e25c2c4a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