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c1d3c8963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df32086ea4651"/>
  </p:sldMasterIdLst>
  <p:sldIdLst>
    <p:sldId xmlns:r="http://schemas.openxmlformats.org/officeDocument/2006/relationships" id="256" r:id="Rb34907d161804f4f"/>
    <p:sldId xmlns:r="http://schemas.openxmlformats.org/officeDocument/2006/relationships" id="257" r:id="R0df930dfd8bf480c"/>
    <p:sldId xmlns:r="http://schemas.openxmlformats.org/officeDocument/2006/relationships" id="258" r:id="R95392fc7e4c3424e"/>
    <p:sldId xmlns:r="http://schemas.openxmlformats.org/officeDocument/2006/relationships" id="259" r:id="R14e708680c794d4e"/>
    <p:sldId xmlns:r="http://schemas.openxmlformats.org/officeDocument/2006/relationships" id="260" r:id="R148ea49c10d8469f"/>
    <p:sldId xmlns:r="http://schemas.openxmlformats.org/officeDocument/2006/relationships" id="261" r:id="R63294b0cf4eb4afb"/>
    <p:sldId xmlns:r="http://schemas.openxmlformats.org/officeDocument/2006/relationships" id="262" r:id="R2df9937262ac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df32086ea4651" /><Relationship Type="http://schemas.openxmlformats.org/officeDocument/2006/relationships/slide" Target="/ppt/slides/slide1.xml" Id="Rb34907d161804f4f" /><Relationship Type="http://schemas.openxmlformats.org/officeDocument/2006/relationships/slide" Target="/ppt/slides/slide2.xml" Id="R0df930dfd8bf480c" /><Relationship Type="http://schemas.openxmlformats.org/officeDocument/2006/relationships/slide" Target="/ppt/slides/slide3.xml" Id="R95392fc7e4c3424e" /><Relationship Type="http://schemas.openxmlformats.org/officeDocument/2006/relationships/slide" Target="/ppt/slides/slide4.xml" Id="R14e708680c794d4e" /><Relationship Type="http://schemas.openxmlformats.org/officeDocument/2006/relationships/slide" Target="/ppt/slides/slide5.xml" Id="R148ea49c10d8469f" /><Relationship Type="http://schemas.openxmlformats.org/officeDocument/2006/relationships/slide" Target="/ppt/slides/slide6.xml" Id="R63294b0cf4eb4afb" /><Relationship Type="http://schemas.openxmlformats.org/officeDocument/2006/relationships/slide" Target="/ppt/slides/slide7.xml" Id="R2df9937262ac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7bbd5424946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3e9f28a48459d" /><Relationship Type="http://schemas.openxmlformats.org/officeDocument/2006/relationships/theme" Target="/ppt/slideMasters/theme/theme1.xml" Id="Ra324d60480fd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3e9f28a4845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6cef9162048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9e33d6136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a54393c1a4b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245ab64ed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c1794bd2642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1e3c5b698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5ed349a5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