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1c2249dc7d47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72b4c9b96647be"/>
  </p:sldMasterIdLst>
  <p:sldIdLst>
    <p:sldId xmlns:r="http://schemas.openxmlformats.org/officeDocument/2006/relationships" id="256" r:id="Rf770ec8058ee4179"/>
    <p:sldId xmlns:r="http://schemas.openxmlformats.org/officeDocument/2006/relationships" id="257" r:id="Ra60bab960f334889"/>
    <p:sldId xmlns:r="http://schemas.openxmlformats.org/officeDocument/2006/relationships" id="258" r:id="Ra1ee5ee2eec14d2e"/>
    <p:sldId xmlns:r="http://schemas.openxmlformats.org/officeDocument/2006/relationships" id="259" r:id="R448ab9da22a74dca"/>
    <p:sldId xmlns:r="http://schemas.openxmlformats.org/officeDocument/2006/relationships" id="260" r:id="R10681121957445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72b4c9b96647be" /><Relationship Type="http://schemas.openxmlformats.org/officeDocument/2006/relationships/slide" Target="/ppt/slides/slide1.xml" Id="Rf770ec8058ee4179" /><Relationship Type="http://schemas.openxmlformats.org/officeDocument/2006/relationships/slide" Target="/ppt/slides/slide2.xml" Id="Ra60bab960f334889" /><Relationship Type="http://schemas.openxmlformats.org/officeDocument/2006/relationships/slide" Target="/ppt/slides/slide3.xml" Id="Ra1ee5ee2eec14d2e" /><Relationship Type="http://schemas.openxmlformats.org/officeDocument/2006/relationships/slide" Target="/ppt/slides/slide4.xml" Id="R448ab9da22a74dca" /><Relationship Type="http://schemas.openxmlformats.org/officeDocument/2006/relationships/slide" Target="/ppt/slides/slide5.xml" Id="R10681121957445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1edf8ee1df4f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e096de1d04b91" /><Relationship Type="http://schemas.openxmlformats.org/officeDocument/2006/relationships/theme" Target="/ppt/slideMasters/theme/theme1.xml" Id="Rd66ca3f7138c4a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7e096de1d04b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826fedbf748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28c8501414c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69c63dd284a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947bb54404f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9349ff54443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KÅRHAMN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KÅRHAMN HANDEL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963 513 607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