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cef67267d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2cdc41a624ef7"/>
  </p:sldMasterIdLst>
  <p:sldIdLst>
    <p:sldId xmlns:r="http://schemas.openxmlformats.org/officeDocument/2006/relationships" id="256" r:id="Rf516b62e106b40fd"/>
    <p:sldId xmlns:r="http://schemas.openxmlformats.org/officeDocument/2006/relationships" id="257" r:id="R23cb5cf8c43b4680"/>
    <p:sldId xmlns:r="http://schemas.openxmlformats.org/officeDocument/2006/relationships" id="258" r:id="Rcc55e7f314974c9b"/>
    <p:sldId xmlns:r="http://schemas.openxmlformats.org/officeDocument/2006/relationships" id="259" r:id="Rbfa4616dca1e4de1"/>
    <p:sldId xmlns:r="http://schemas.openxmlformats.org/officeDocument/2006/relationships" id="260" r:id="R6566999f16834188"/>
    <p:sldId xmlns:r="http://schemas.openxmlformats.org/officeDocument/2006/relationships" id="261" r:id="R40d1ddd7249a4377"/>
    <p:sldId xmlns:r="http://schemas.openxmlformats.org/officeDocument/2006/relationships" id="262" r:id="R9000d687503f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2cdc41a624ef7" /><Relationship Type="http://schemas.openxmlformats.org/officeDocument/2006/relationships/slide" Target="/ppt/slides/slide1.xml" Id="Rf516b62e106b40fd" /><Relationship Type="http://schemas.openxmlformats.org/officeDocument/2006/relationships/slide" Target="/ppt/slides/slide2.xml" Id="R23cb5cf8c43b4680" /><Relationship Type="http://schemas.openxmlformats.org/officeDocument/2006/relationships/slide" Target="/ppt/slides/slide3.xml" Id="Rcc55e7f314974c9b" /><Relationship Type="http://schemas.openxmlformats.org/officeDocument/2006/relationships/slide" Target="/ppt/slides/slide4.xml" Id="Rbfa4616dca1e4de1" /><Relationship Type="http://schemas.openxmlformats.org/officeDocument/2006/relationships/slide" Target="/ppt/slides/slide5.xml" Id="R6566999f16834188" /><Relationship Type="http://schemas.openxmlformats.org/officeDocument/2006/relationships/slide" Target="/ppt/slides/slide6.xml" Id="R40d1ddd7249a4377" /><Relationship Type="http://schemas.openxmlformats.org/officeDocument/2006/relationships/slide" Target="/ppt/slides/slide7.xml" Id="R9000d687503f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f3f54fc66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9a6ae8884441a" /><Relationship Type="http://schemas.openxmlformats.org/officeDocument/2006/relationships/theme" Target="/ppt/slideMasters/theme/theme1.xml" Id="Rbe04a53e1993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9a6ae8884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c3e874e45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5adf5242b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a86edde8c4d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a78458d53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602ed239d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49a7b68f4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17dcd7164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