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aa9e2f5b6547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8b28e92b2e4ee3"/>
  </p:sldMasterIdLst>
  <p:sldIdLst>
    <p:sldId xmlns:r="http://schemas.openxmlformats.org/officeDocument/2006/relationships" id="256" r:id="R8af6f6118a334c90"/>
    <p:sldId xmlns:r="http://schemas.openxmlformats.org/officeDocument/2006/relationships" id="257" r:id="R6051b230b9e948ab"/>
    <p:sldId xmlns:r="http://schemas.openxmlformats.org/officeDocument/2006/relationships" id="258" r:id="Re1648be0319f4327"/>
    <p:sldId xmlns:r="http://schemas.openxmlformats.org/officeDocument/2006/relationships" id="259" r:id="R3ae9c4c44cbe453f"/>
    <p:sldId xmlns:r="http://schemas.openxmlformats.org/officeDocument/2006/relationships" id="260" r:id="R05492bf85ff946a8"/>
    <p:sldId xmlns:r="http://schemas.openxmlformats.org/officeDocument/2006/relationships" id="261" r:id="R3c32bc2d82f8432c"/>
    <p:sldId xmlns:r="http://schemas.openxmlformats.org/officeDocument/2006/relationships" id="262" r:id="R84d44d4380a94d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8b28e92b2e4ee3" /><Relationship Type="http://schemas.openxmlformats.org/officeDocument/2006/relationships/slide" Target="/ppt/slides/slide1.xml" Id="R8af6f6118a334c90" /><Relationship Type="http://schemas.openxmlformats.org/officeDocument/2006/relationships/slide" Target="/ppt/slides/slide2.xml" Id="R6051b230b9e948ab" /><Relationship Type="http://schemas.openxmlformats.org/officeDocument/2006/relationships/slide" Target="/ppt/slides/slide3.xml" Id="Re1648be0319f4327" /><Relationship Type="http://schemas.openxmlformats.org/officeDocument/2006/relationships/slide" Target="/ppt/slides/slide4.xml" Id="R3ae9c4c44cbe453f" /><Relationship Type="http://schemas.openxmlformats.org/officeDocument/2006/relationships/slide" Target="/ppt/slides/slide5.xml" Id="R05492bf85ff946a8" /><Relationship Type="http://schemas.openxmlformats.org/officeDocument/2006/relationships/slide" Target="/ppt/slides/slide6.xml" Id="R3c32bc2d82f8432c" /><Relationship Type="http://schemas.openxmlformats.org/officeDocument/2006/relationships/slide" Target="/ppt/slides/slide7.xml" Id="R84d44d4380a94d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69de183d54f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a100387b4440f" /><Relationship Type="http://schemas.openxmlformats.org/officeDocument/2006/relationships/theme" Target="/ppt/slideMasters/theme/theme1.xml" Id="R486cb56ab5e24a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9a100387b444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2ca51085743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d3d584b1a42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cf0fc39ca43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24fa55c7847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2064814f849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2a1915f444c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171eba5b04e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MOLLAN DOCK AND SLIPWAY CONSTRUCTIONS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MOLLAN DOCK AND SLIPWAY CONSTRUCTIONS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263 937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MOLLAN OLE MARIUS FLADVAD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Freiveien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6511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961 799 708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