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4be4847b744c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2d77cfd4af42ee"/>
  </p:sldMasterIdLst>
  <p:sldIdLst>
    <p:sldId xmlns:r="http://schemas.openxmlformats.org/officeDocument/2006/relationships" id="256" r:id="Rcc481f6a3d4e4669"/>
    <p:sldId xmlns:r="http://schemas.openxmlformats.org/officeDocument/2006/relationships" id="257" r:id="Ra14c3aea29d34a3f"/>
    <p:sldId xmlns:r="http://schemas.openxmlformats.org/officeDocument/2006/relationships" id="258" r:id="R742c6cc17def4e21"/>
    <p:sldId xmlns:r="http://schemas.openxmlformats.org/officeDocument/2006/relationships" id="259" r:id="R472b5f25284746bf"/>
    <p:sldId xmlns:r="http://schemas.openxmlformats.org/officeDocument/2006/relationships" id="260" r:id="Rf61162d6fc074e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2d77cfd4af42ee" /><Relationship Type="http://schemas.openxmlformats.org/officeDocument/2006/relationships/slide" Target="/ppt/slides/slide1.xml" Id="Rcc481f6a3d4e4669" /><Relationship Type="http://schemas.openxmlformats.org/officeDocument/2006/relationships/slide" Target="/ppt/slides/slide2.xml" Id="Ra14c3aea29d34a3f" /><Relationship Type="http://schemas.openxmlformats.org/officeDocument/2006/relationships/slide" Target="/ppt/slides/slide3.xml" Id="R742c6cc17def4e21" /><Relationship Type="http://schemas.openxmlformats.org/officeDocument/2006/relationships/slide" Target="/ppt/slides/slide4.xml" Id="R472b5f25284746bf" /><Relationship Type="http://schemas.openxmlformats.org/officeDocument/2006/relationships/slide" Target="/ppt/slides/slide5.xml" Id="Rf61162d6fc074e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4bf66f7de24e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3ea8bb143400b" /><Relationship Type="http://schemas.openxmlformats.org/officeDocument/2006/relationships/theme" Target="/ppt/slideMasters/theme/theme1.xml" Id="Re6235cb57cd440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73ea8bb14340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6ee6eb09740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854fe89334e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71c23a9e149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883dc2fc644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9ddad1c0546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NORD-AURDAL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NORD-AURDAL KOMMUNE ble etablert [år] og holder til i Fagernes.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2900 Fagernes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35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nak@nord-aurdal.kommune.no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www.nord-aurdal.kommune.no/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961 381 908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