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1978f600f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96c996b9b94080"/>
  </p:sldMasterIdLst>
  <p:sldIdLst>
    <p:sldId xmlns:r="http://schemas.openxmlformats.org/officeDocument/2006/relationships" id="256" r:id="Rfd57c6b0c1614cae"/>
    <p:sldId xmlns:r="http://schemas.openxmlformats.org/officeDocument/2006/relationships" id="257" r:id="R63ca126770724fed"/>
    <p:sldId xmlns:r="http://schemas.openxmlformats.org/officeDocument/2006/relationships" id="258" r:id="Rc3d55d2327c14dd0"/>
    <p:sldId xmlns:r="http://schemas.openxmlformats.org/officeDocument/2006/relationships" id="259" r:id="Recb4897a268c4f39"/>
    <p:sldId xmlns:r="http://schemas.openxmlformats.org/officeDocument/2006/relationships" id="260" r:id="Rc6dade47cb80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6c996b9b94080" /><Relationship Type="http://schemas.openxmlformats.org/officeDocument/2006/relationships/slide" Target="/ppt/slides/slide1.xml" Id="Rfd57c6b0c1614cae" /><Relationship Type="http://schemas.openxmlformats.org/officeDocument/2006/relationships/slide" Target="/ppt/slides/slide2.xml" Id="R63ca126770724fed" /><Relationship Type="http://schemas.openxmlformats.org/officeDocument/2006/relationships/slide" Target="/ppt/slides/slide3.xml" Id="Rc3d55d2327c14dd0" /><Relationship Type="http://schemas.openxmlformats.org/officeDocument/2006/relationships/slide" Target="/ppt/slides/slide4.xml" Id="Recb4897a268c4f39" /><Relationship Type="http://schemas.openxmlformats.org/officeDocument/2006/relationships/slide" Target="/ppt/slides/slide5.xml" Id="Rc6dade47cb80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b05afe015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4bed5792b4cfb" /><Relationship Type="http://schemas.openxmlformats.org/officeDocument/2006/relationships/theme" Target="/ppt/slideMasters/theme/theme1.xml" Id="R065093390a42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4bed5792b4c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ece50c41e49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d89f99cf5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8b7c97d464f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806eb331847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8a3d612e64b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960 926 021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