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44289d986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cf6033d0bf4d2e"/>
  </p:sldMasterIdLst>
  <p:sldIdLst>
    <p:sldId xmlns:r="http://schemas.openxmlformats.org/officeDocument/2006/relationships" id="256" r:id="Rbece13add40d4bf2"/>
    <p:sldId xmlns:r="http://schemas.openxmlformats.org/officeDocument/2006/relationships" id="257" r:id="R3ee1a6b0a0264a13"/>
    <p:sldId xmlns:r="http://schemas.openxmlformats.org/officeDocument/2006/relationships" id="258" r:id="R83d9d54630da405d"/>
    <p:sldId xmlns:r="http://schemas.openxmlformats.org/officeDocument/2006/relationships" id="259" r:id="R988b3878fd204cd9"/>
    <p:sldId xmlns:r="http://schemas.openxmlformats.org/officeDocument/2006/relationships" id="260" r:id="Rb6ca1370ef74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f6033d0bf4d2e" /><Relationship Type="http://schemas.openxmlformats.org/officeDocument/2006/relationships/slide" Target="/ppt/slides/slide1.xml" Id="Rbece13add40d4bf2" /><Relationship Type="http://schemas.openxmlformats.org/officeDocument/2006/relationships/slide" Target="/ppt/slides/slide2.xml" Id="R3ee1a6b0a0264a13" /><Relationship Type="http://schemas.openxmlformats.org/officeDocument/2006/relationships/slide" Target="/ppt/slides/slide3.xml" Id="R83d9d54630da405d" /><Relationship Type="http://schemas.openxmlformats.org/officeDocument/2006/relationships/slide" Target="/ppt/slides/slide4.xml" Id="R988b3878fd204cd9" /><Relationship Type="http://schemas.openxmlformats.org/officeDocument/2006/relationships/slide" Target="/ppt/slides/slide5.xml" Id="Rb6ca1370ef74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c3ae0ca5f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a9119227340ed" /><Relationship Type="http://schemas.openxmlformats.org/officeDocument/2006/relationships/theme" Target="/ppt/slideMasters/theme/theme1.xml" Id="R9f0a2575887e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a91192273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27c376064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037e17aff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849963fbe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ce24b1e9f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632fef98a4b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BENIKARD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BENIKARD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