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a2871f435c4f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3f35f031404cbb"/>
  </p:sldMasterIdLst>
  <p:sldIdLst>
    <p:sldId xmlns:r="http://schemas.openxmlformats.org/officeDocument/2006/relationships" id="256" r:id="Rb478bacb9a3a4866"/>
    <p:sldId xmlns:r="http://schemas.openxmlformats.org/officeDocument/2006/relationships" id="257" r:id="R925ad3687d57414f"/>
    <p:sldId xmlns:r="http://schemas.openxmlformats.org/officeDocument/2006/relationships" id="258" r:id="Rff4a626f908a4af4"/>
    <p:sldId xmlns:r="http://schemas.openxmlformats.org/officeDocument/2006/relationships" id="259" r:id="Reb74b8ba5310490a"/>
    <p:sldId xmlns:r="http://schemas.openxmlformats.org/officeDocument/2006/relationships" id="260" r:id="R78170e7f4924475f"/>
    <p:sldId xmlns:r="http://schemas.openxmlformats.org/officeDocument/2006/relationships" id="261" r:id="R1e285f5dfebf4382"/>
    <p:sldId xmlns:r="http://schemas.openxmlformats.org/officeDocument/2006/relationships" id="262" r:id="Rde8683445bb34d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3f35f031404cbb" /><Relationship Type="http://schemas.openxmlformats.org/officeDocument/2006/relationships/slide" Target="/ppt/slides/slide1.xml" Id="Rb478bacb9a3a4866" /><Relationship Type="http://schemas.openxmlformats.org/officeDocument/2006/relationships/slide" Target="/ppt/slides/slide2.xml" Id="R925ad3687d57414f" /><Relationship Type="http://schemas.openxmlformats.org/officeDocument/2006/relationships/slide" Target="/ppt/slides/slide3.xml" Id="Rff4a626f908a4af4" /><Relationship Type="http://schemas.openxmlformats.org/officeDocument/2006/relationships/slide" Target="/ppt/slides/slide4.xml" Id="Reb74b8ba5310490a" /><Relationship Type="http://schemas.openxmlformats.org/officeDocument/2006/relationships/slide" Target="/ppt/slides/slide5.xml" Id="R78170e7f4924475f" /><Relationship Type="http://schemas.openxmlformats.org/officeDocument/2006/relationships/slide" Target="/ppt/slides/slide6.xml" Id="R1e285f5dfebf4382" /><Relationship Type="http://schemas.openxmlformats.org/officeDocument/2006/relationships/slide" Target="/ppt/slides/slide7.xml" Id="Rde8683445bb34d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53ef07f90c44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cce02355d246c4" /><Relationship Type="http://schemas.openxmlformats.org/officeDocument/2006/relationships/theme" Target="/ppt/slideMasters/theme/theme1.xml" Id="Rb9cd65fcf5984f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cce02355d246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e6c696662644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cafd1e0bb04b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975fcde53043a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2776c5f9814f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1281b760df41d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4fffc921524fd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87346c04ee44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HAGEN &amp; SØNN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HAGEN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&amp; SØNN AS ble etablert [år] og holder til i Tuddal.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HAGEN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HAGEN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HAGEN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19 862 774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−906 345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−1 204 265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1 784 485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9 722 985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HAGEN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ODDVAR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ØYVIND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HAGEN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3697 Tuddal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02 40 79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960 672 739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HAGEN &amp; SØNN AS</a:t>
            </a:r>
          </a:p>
        </p:txBody>
      </p:sp>
    </p:spTree>
  </p:cSld>
  <p:clrMapOvr>
    <a:masterClrMapping xmlns:a="http://schemas.openxmlformats.org/drawingml/2006/main"/>
  </p:clrMapOvr>
</p:sld>
</file>