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f0691227ab48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fb9d1e975d450b"/>
  </p:sldMasterIdLst>
  <p:sldIdLst>
    <p:sldId xmlns:r="http://schemas.openxmlformats.org/officeDocument/2006/relationships" id="256" r:id="R50ecd1e2b7dc4d2c"/>
    <p:sldId xmlns:r="http://schemas.openxmlformats.org/officeDocument/2006/relationships" id="257" r:id="R0c605fff3b124d16"/>
    <p:sldId xmlns:r="http://schemas.openxmlformats.org/officeDocument/2006/relationships" id="258" r:id="R84639e6f4f764825"/>
    <p:sldId xmlns:r="http://schemas.openxmlformats.org/officeDocument/2006/relationships" id="259" r:id="R8441a81d51454872"/>
    <p:sldId xmlns:r="http://schemas.openxmlformats.org/officeDocument/2006/relationships" id="260" r:id="Rd4aec6205e824daa"/>
    <p:sldId xmlns:r="http://schemas.openxmlformats.org/officeDocument/2006/relationships" id="261" r:id="R383590e48d944a48"/>
    <p:sldId xmlns:r="http://schemas.openxmlformats.org/officeDocument/2006/relationships" id="262" r:id="Re36575a482d845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fb9d1e975d450b" /><Relationship Type="http://schemas.openxmlformats.org/officeDocument/2006/relationships/slide" Target="/ppt/slides/slide1.xml" Id="R50ecd1e2b7dc4d2c" /><Relationship Type="http://schemas.openxmlformats.org/officeDocument/2006/relationships/slide" Target="/ppt/slides/slide2.xml" Id="R0c605fff3b124d16" /><Relationship Type="http://schemas.openxmlformats.org/officeDocument/2006/relationships/slide" Target="/ppt/slides/slide3.xml" Id="R84639e6f4f764825" /><Relationship Type="http://schemas.openxmlformats.org/officeDocument/2006/relationships/slide" Target="/ppt/slides/slide4.xml" Id="R8441a81d51454872" /><Relationship Type="http://schemas.openxmlformats.org/officeDocument/2006/relationships/slide" Target="/ppt/slides/slide5.xml" Id="Rd4aec6205e824daa" /><Relationship Type="http://schemas.openxmlformats.org/officeDocument/2006/relationships/slide" Target="/ppt/slides/slide6.xml" Id="R383590e48d944a48" /><Relationship Type="http://schemas.openxmlformats.org/officeDocument/2006/relationships/slide" Target="/ppt/slides/slide7.xml" Id="Re36575a482d845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6393f26efb4a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3b87e780e4c21" /><Relationship Type="http://schemas.openxmlformats.org/officeDocument/2006/relationships/theme" Target="/ppt/slideMasters/theme/theme1.xml" Id="Rbd5838285b9745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63b87e780e4c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7099e56cb4b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21ded34cf4a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30287910442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91ba514f249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0838bde3e49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a589608ff4f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f5a4f857d4f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ZB PROGRESSAS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ZB PROGRESSAS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6 741 539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2 376 998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8 269 615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20 205 902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65 620 852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MZB HOLDING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NZB HOLDING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ZURHAAR HOLDING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ZURHAAR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Nesttunvegen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22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960 480 309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