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99c16f1a75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4d368ed09f4720"/>
  </p:sldMasterIdLst>
  <p:sldIdLst>
    <p:sldId xmlns:r="http://schemas.openxmlformats.org/officeDocument/2006/relationships" id="256" r:id="Re646b12199e04f73"/>
    <p:sldId xmlns:r="http://schemas.openxmlformats.org/officeDocument/2006/relationships" id="257" r:id="R5e17e72568874a77"/>
    <p:sldId xmlns:r="http://schemas.openxmlformats.org/officeDocument/2006/relationships" id="258" r:id="R7d9e863daf8a40fa"/>
    <p:sldId xmlns:r="http://schemas.openxmlformats.org/officeDocument/2006/relationships" id="259" r:id="R7fbaf79af6c84a70"/>
    <p:sldId xmlns:r="http://schemas.openxmlformats.org/officeDocument/2006/relationships" id="260" r:id="Rf1dd89fb27bc4c58"/>
    <p:sldId xmlns:r="http://schemas.openxmlformats.org/officeDocument/2006/relationships" id="261" r:id="Rdb1ed1a1dcfd46c0"/>
    <p:sldId xmlns:r="http://schemas.openxmlformats.org/officeDocument/2006/relationships" id="262" r:id="Red7773dba538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d368ed09f4720" /><Relationship Type="http://schemas.openxmlformats.org/officeDocument/2006/relationships/slide" Target="/ppt/slides/slide1.xml" Id="Re646b12199e04f73" /><Relationship Type="http://schemas.openxmlformats.org/officeDocument/2006/relationships/slide" Target="/ppt/slides/slide2.xml" Id="R5e17e72568874a77" /><Relationship Type="http://schemas.openxmlformats.org/officeDocument/2006/relationships/slide" Target="/ppt/slides/slide3.xml" Id="R7d9e863daf8a40fa" /><Relationship Type="http://schemas.openxmlformats.org/officeDocument/2006/relationships/slide" Target="/ppt/slides/slide4.xml" Id="R7fbaf79af6c84a70" /><Relationship Type="http://schemas.openxmlformats.org/officeDocument/2006/relationships/slide" Target="/ppt/slides/slide5.xml" Id="Rf1dd89fb27bc4c58" /><Relationship Type="http://schemas.openxmlformats.org/officeDocument/2006/relationships/slide" Target="/ppt/slides/slide6.xml" Id="Rdb1ed1a1dcfd46c0" /><Relationship Type="http://schemas.openxmlformats.org/officeDocument/2006/relationships/slide" Target="/ppt/slides/slide7.xml" Id="Red7773dba538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2230ce2b5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dd3062cdc415c" /><Relationship Type="http://schemas.openxmlformats.org/officeDocument/2006/relationships/theme" Target="/ppt/slideMasters/theme/theme1.xml" Id="Re64aaa61b455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dd3062cdc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37deb0417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a9c769689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6d2c6232c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976408a47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4632109c242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d8a3655ec49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c02af35cd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