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504e2a5b540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d747fd7ad46d2"/>
  </p:sldMasterIdLst>
  <p:sldIdLst>
    <p:sldId xmlns:r="http://schemas.openxmlformats.org/officeDocument/2006/relationships" id="256" r:id="Rfc7e164226c6427c"/>
    <p:sldId xmlns:r="http://schemas.openxmlformats.org/officeDocument/2006/relationships" id="257" r:id="R8575382c60ec4e5b"/>
    <p:sldId xmlns:r="http://schemas.openxmlformats.org/officeDocument/2006/relationships" id="258" r:id="R595059d1568440dd"/>
    <p:sldId xmlns:r="http://schemas.openxmlformats.org/officeDocument/2006/relationships" id="259" r:id="R4832f3c22688435a"/>
    <p:sldId xmlns:r="http://schemas.openxmlformats.org/officeDocument/2006/relationships" id="260" r:id="Rd7b8e426319d4a9c"/>
    <p:sldId xmlns:r="http://schemas.openxmlformats.org/officeDocument/2006/relationships" id="261" r:id="Ra785a5be4e2d4218"/>
    <p:sldId xmlns:r="http://schemas.openxmlformats.org/officeDocument/2006/relationships" id="262" r:id="R42f902963412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d747fd7ad46d2" /><Relationship Type="http://schemas.openxmlformats.org/officeDocument/2006/relationships/slide" Target="/ppt/slides/slide1.xml" Id="Rfc7e164226c6427c" /><Relationship Type="http://schemas.openxmlformats.org/officeDocument/2006/relationships/slide" Target="/ppt/slides/slide2.xml" Id="R8575382c60ec4e5b" /><Relationship Type="http://schemas.openxmlformats.org/officeDocument/2006/relationships/slide" Target="/ppt/slides/slide3.xml" Id="R595059d1568440dd" /><Relationship Type="http://schemas.openxmlformats.org/officeDocument/2006/relationships/slide" Target="/ppt/slides/slide4.xml" Id="R4832f3c22688435a" /><Relationship Type="http://schemas.openxmlformats.org/officeDocument/2006/relationships/slide" Target="/ppt/slides/slide5.xml" Id="Rd7b8e426319d4a9c" /><Relationship Type="http://schemas.openxmlformats.org/officeDocument/2006/relationships/slide" Target="/ppt/slides/slide6.xml" Id="Ra785a5be4e2d4218" /><Relationship Type="http://schemas.openxmlformats.org/officeDocument/2006/relationships/slide" Target="/ppt/slides/slide7.xml" Id="R42f902963412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881b58e13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de50a4a124a16" /><Relationship Type="http://schemas.openxmlformats.org/officeDocument/2006/relationships/theme" Target="/ppt/slideMasters/theme/theme1.xml" Id="Re760ad0b72a74d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5de50a4a12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bcbf44a73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4a62ac562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12c01a24044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156ee3f1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489d8da45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5d18a208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f65fafbd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