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b66de16f1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2ec6e4ef6e4ef8"/>
  </p:sldMasterIdLst>
  <p:sldIdLst>
    <p:sldId xmlns:r="http://schemas.openxmlformats.org/officeDocument/2006/relationships" id="256" r:id="R38390e1c44ad42ca"/>
    <p:sldId xmlns:r="http://schemas.openxmlformats.org/officeDocument/2006/relationships" id="257" r:id="Rffd253eeba184e29"/>
    <p:sldId xmlns:r="http://schemas.openxmlformats.org/officeDocument/2006/relationships" id="258" r:id="R2c04998018cc4001"/>
    <p:sldId xmlns:r="http://schemas.openxmlformats.org/officeDocument/2006/relationships" id="259" r:id="R5278b8aafc294688"/>
    <p:sldId xmlns:r="http://schemas.openxmlformats.org/officeDocument/2006/relationships" id="260" r:id="R30810109cc9d4218"/>
    <p:sldId xmlns:r="http://schemas.openxmlformats.org/officeDocument/2006/relationships" id="261" r:id="Rc643413aa1994c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ec6e4ef6e4ef8" /><Relationship Type="http://schemas.openxmlformats.org/officeDocument/2006/relationships/slide" Target="/ppt/slides/slide1.xml" Id="R38390e1c44ad42ca" /><Relationship Type="http://schemas.openxmlformats.org/officeDocument/2006/relationships/slide" Target="/ppt/slides/slide2.xml" Id="Rffd253eeba184e29" /><Relationship Type="http://schemas.openxmlformats.org/officeDocument/2006/relationships/slide" Target="/ppt/slides/slide3.xml" Id="R2c04998018cc4001" /><Relationship Type="http://schemas.openxmlformats.org/officeDocument/2006/relationships/slide" Target="/ppt/slides/slide4.xml" Id="R5278b8aafc294688" /><Relationship Type="http://schemas.openxmlformats.org/officeDocument/2006/relationships/slide" Target="/ppt/slides/slide5.xml" Id="R30810109cc9d4218" /><Relationship Type="http://schemas.openxmlformats.org/officeDocument/2006/relationships/slide" Target="/ppt/slides/slide6.xml" Id="Rc643413aa1994c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c3fa56eef45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184830f9c4bcb" /><Relationship Type="http://schemas.openxmlformats.org/officeDocument/2006/relationships/theme" Target="/ppt/slideMasters/theme/theme1.xml" Id="Ra6d9e993be8041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1184830f9c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0883853b943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94a2bd8f448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987300ff74c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7aa67a7ec4c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4eb593dda42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4449f868b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