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7b9c2756364e0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e264c6b2244cf8"/>
  </p:sldMasterIdLst>
  <p:sldIdLst>
    <p:sldId xmlns:r="http://schemas.openxmlformats.org/officeDocument/2006/relationships" id="256" r:id="R9957f49c380f4c55"/>
    <p:sldId xmlns:r="http://schemas.openxmlformats.org/officeDocument/2006/relationships" id="257" r:id="R4a67ccf3bf0646e5"/>
    <p:sldId xmlns:r="http://schemas.openxmlformats.org/officeDocument/2006/relationships" id="258" r:id="Re939eaab95fe40fa"/>
    <p:sldId xmlns:r="http://schemas.openxmlformats.org/officeDocument/2006/relationships" id="259" r:id="R30f1f62dd2064208"/>
    <p:sldId xmlns:r="http://schemas.openxmlformats.org/officeDocument/2006/relationships" id="260" r:id="Rf1f7c6459a2d4c7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e264c6b2244cf8" /><Relationship Type="http://schemas.openxmlformats.org/officeDocument/2006/relationships/slide" Target="/ppt/slides/slide1.xml" Id="R9957f49c380f4c55" /><Relationship Type="http://schemas.openxmlformats.org/officeDocument/2006/relationships/slide" Target="/ppt/slides/slide2.xml" Id="R4a67ccf3bf0646e5" /><Relationship Type="http://schemas.openxmlformats.org/officeDocument/2006/relationships/slide" Target="/ppt/slides/slide3.xml" Id="Re939eaab95fe40fa" /><Relationship Type="http://schemas.openxmlformats.org/officeDocument/2006/relationships/slide" Target="/ppt/slides/slide4.xml" Id="R30f1f62dd2064208" /><Relationship Type="http://schemas.openxmlformats.org/officeDocument/2006/relationships/slide" Target="/ppt/slides/slide5.xml" Id="Rf1f7c6459a2d4c7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49a1842cc344a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3c58e7c3b4b08" /><Relationship Type="http://schemas.openxmlformats.org/officeDocument/2006/relationships/theme" Target="/ppt/slideMasters/theme/theme1.xml" Id="Rc325e4984bdd4d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53c58e7c3b4b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0c93abd2744d4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76ac5f57b448c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f4b32cebb482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e8e284db3b4e5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0c7a5fc994e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ÅRDAL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ÅRDAL KOMMUNE ble etablert [år] og holder til i Årdalstangen.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Statsråd Evensens veg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6885 Årdalstangen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57 66 50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postmottak@ardal.kommune.no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www.ardal.kommune.no/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954 679 721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ÅRDAL KOMMUNE</a:t>
            </a:r>
          </a:p>
        </p:txBody>
      </p:sp>
    </p:spTree>
  </p:cSld>
  <p:clrMapOvr>
    <a:masterClrMapping xmlns:a="http://schemas.openxmlformats.org/drawingml/2006/main"/>
  </p:clrMapOvr>
</p:sld>
</file>