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077e665d544c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d4129c07a04a7d"/>
  </p:sldMasterIdLst>
  <p:sldIdLst>
    <p:sldId xmlns:r="http://schemas.openxmlformats.org/officeDocument/2006/relationships" id="256" r:id="Rda36f65b2a95425e"/>
    <p:sldId xmlns:r="http://schemas.openxmlformats.org/officeDocument/2006/relationships" id="257" r:id="R216bf7a515214185"/>
    <p:sldId xmlns:r="http://schemas.openxmlformats.org/officeDocument/2006/relationships" id="258" r:id="R6c5b9116fd8f48c7"/>
    <p:sldId xmlns:r="http://schemas.openxmlformats.org/officeDocument/2006/relationships" id="259" r:id="R50a58c69878147b4"/>
    <p:sldId xmlns:r="http://schemas.openxmlformats.org/officeDocument/2006/relationships" id="260" r:id="R1129ef4edfed4b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d4129c07a04a7d" /><Relationship Type="http://schemas.openxmlformats.org/officeDocument/2006/relationships/slide" Target="/ppt/slides/slide1.xml" Id="Rda36f65b2a95425e" /><Relationship Type="http://schemas.openxmlformats.org/officeDocument/2006/relationships/slide" Target="/ppt/slides/slide2.xml" Id="R216bf7a515214185" /><Relationship Type="http://schemas.openxmlformats.org/officeDocument/2006/relationships/slide" Target="/ppt/slides/slide3.xml" Id="R6c5b9116fd8f48c7" /><Relationship Type="http://schemas.openxmlformats.org/officeDocument/2006/relationships/slide" Target="/ppt/slides/slide4.xml" Id="R50a58c69878147b4" /><Relationship Type="http://schemas.openxmlformats.org/officeDocument/2006/relationships/slide" Target="/ppt/slides/slide5.xml" Id="R1129ef4edfed4b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2a7d99c49047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c547ec1094a47" /><Relationship Type="http://schemas.openxmlformats.org/officeDocument/2006/relationships/theme" Target="/ppt/slideMasters/theme/theme1.xml" Id="Ra3dd104abd1e42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8c547ec1094a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0bc70672c44b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387b8053d942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f13bc83e5848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cf3d309c943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d3b960c914a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ÅRDAL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ÅRDAL KOMMUNE ble etablert [år] og holder til i Årdalstangen.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Statsråd Evensens veg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6885 Årdalstangen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66 50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postmottak@ardal.kommune.no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www.ardal.kommune.no/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954 679 721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KOMMUNE</a:t>
            </a:r>
          </a:p>
        </p:txBody>
      </p:sp>
    </p:spTree>
  </p:cSld>
  <p:clrMapOvr>
    <a:masterClrMapping xmlns:a="http://schemas.openxmlformats.org/drawingml/2006/main"/>
  </p:clrMapOvr>
</p:sld>
</file>