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05bd2db3934df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91155d23e6a40ab"/>
  </p:sldMasterIdLst>
  <p:sldIdLst>
    <p:sldId xmlns:r="http://schemas.openxmlformats.org/officeDocument/2006/relationships" id="256" r:id="R6f5ada7f2cd24514"/>
    <p:sldId xmlns:r="http://schemas.openxmlformats.org/officeDocument/2006/relationships" id="257" r:id="R4c32d847bb3b418a"/>
    <p:sldId xmlns:r="http://schemas.openxmlformats.org/officeDocument/2006/relationships" id="258" r:id="Rea7d05f3675f4fe0"/>
    <p:sldId xmlns:r="http://schemas.openxmlformats.org/officeDocument/2006/relationships" id="259" r:id="Re5fd6a1cf66a4b44"/>
    <p:sldId xmlns:r="http://schemas.openxmlformats.org/officeDocument/2006/relationships" id="260" r:id="R21abef65ffc44df1"/>
    <p:sldId xmlns:r="http://schemas.openxmlformats.org/officeDocument/2006/relationships" id="261" r:id="R939c3dd4351b4c8a"/>
    <p:sldId xmlns:r="http://schemas.openxmlformats.org/officeDocument/2006/relationships" id="262" r:id="R063024230e5045a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1155d23e6a40ab" /><Relationship Type="http://schemas.openxmlformats.org/officeDocument/2006/relationships/slide" Target="/ppt/slides/slide1.xml" Id="R6f5ada7f2cd24514" /><Relationship Type="http://schemas.openxmlformats.org/officeDocument/2006/relationships/slide" Target="/ppt/slides/slide2.xml" Id="R4c32d847bb3b418a" /><Relationship Type="http://schemas.openxmlformats.org/officeDocument/2006/relationships/slide" Target="/ppt/slides/slide3.xml" Id="Rea7d05f3675f4fe0" /><Relationship Type="http://schemas.openxmlformats.org/officeDocument/2006/relationships/slide" Target="/ppt/slides/slide4.xml" Id="Re5fd6a1cf66a4b44" /><Relationship Type="http://schemas.openxmlformats.org/officeDocument/2006/relationships/slide" Target="/ppt/slides/slide5.xml" Id="R21abef65ffc44df1" /><Relationship Type="http://schemas.openxmlformats.org/officeDocument/2006/relationships/slide" Target="/ppt/slides/slide6.xml" Id="R939c3dd4351b4c8a" /><Relationship Type="http://schemas.openxmlformats.org/officeDocument/2006/relationships/slide" Target="/ppt/slides/slide7.xml" Id="R063024230e5045a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9ceaab8bb24b2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2dc4d852a54c50" /><Relationship Type="http://schemas.openxmlformats.org/officeDocument/2006/relationships/theme" Target="/ppt/slideMasters/theme/theme1.xml" Id="Rf48979dce14c4d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2dc4d852a54c5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f93e3431874db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021e19cab54d2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3e5f59dcf74da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5a3ca3d2b346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1d8a2b5c6b461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21bd44e77d42d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ef12a08898459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KAPITALPLASSERING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KAPITALPLASSERING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KAPITALPLASSERING AS ble etablert [år] og holder til i Hønefoss.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KAPITALPLASSERING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KAPITALPLASSERING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KAPITALPLASSERING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−6 558 892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102 734 981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50 628 645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84 196 465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KAPITALPLASSERING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TEIGEN ERIK HÅVARD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KAPITALPLASSERING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Berget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3519 Hønefoss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66 98 30 82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953 682 575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KAPITALPLASSERING AS</a:t>
            </a:r>
          </a:p>
        </p:txBody>
      </p:sp>
    </p:spTree>
  </p:cSld>
  <p:clrMapOvr>
    <a:masterClrMapping xmlns:a="http://schemas.openxmlformats.org/drawingml/2006/main"/>
  </p:clrMapOvr>
</p:sld>
</file>