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92c96939a344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1bd84e45da4898"/>
  </p:sldMasterIdLst>
  <p:sldIdLst>
    <p:sldId xmlns:r="http://schemas.openxmlformats.org/officeDocument/2006/relationships" id="256" r:id="R1b06f506ec7946fd"/>
    <p:sldId xmlns:r="http://schemas.openxmlformats.org/officeDocument/2006/relationships" id="257" r:id="Rab706266900f44dc"/>
    <p:sldId xmlns:r="http://schemas.openxmlformats.org/officeDocument/2006/relationships" id="258" r:id="R6ead8bf943934ee7"/>
    <p:sldId xmlns:r="http://schemas.openxmlformats.org/officeDocument/2006/relationships" id="259" r:id="Rd606aa95d034411e"/>
    <p:sldId xmlns:r="http://schemas.openxmlformats.org/officeDocument/2006/relationships" id="260" r:id="Rfb204bb0fb154f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1bd84e45da4898" /><Relationship Type="http://schemas.openxmlformats.org/officeDocument/2006/relationships/slide" Target="/ppt/slides/slide1.xml" Id="R1b06f506ec7946fd" /><Relationship Type="http://schemas.openxmlformats.org/officeDocument/2006/relationships/slide" Target="/ppt/slides/slide2.xml" Id="Rab706266900f44dc" /><Relationship Type="http://schemas.openxmlformats.org/officeDocument/2006/relationships/slide" Target="/ppt/slides/slide3.xml" Id="R6ead8bf943934ee7" /><Relationship Type="http://schemas.openxmlformats.org/officeDocument/2006/relationships/slide" Target="/ppt/slides/slide4.xml" Id="Rd606aa95d034411e" /><Relationship Type="http://schemas.openxmlformats.org/officeDocument/2006/relationships/slide" Target="/ppt/slides/slide5.xml" Id="Rfb204bb0fb154f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25ac714bcd43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5b55e9a9a48bd" /><Relationship Type="http://schemas.openxmlformats.org/officeDocument/2006/relationships/theme" Target="/ppt/slideMasters/theme/theme1.xml" Id="R468343a819f14d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75b55e9a9a48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b6e7d77bd43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e8c05ecca44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49dbb7fbe47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4c94941dd4e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4a07427564a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CONOCOPHILLIPS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CONOCOPHILLIPS NORGE ble etablert [år] og holder til i De 19808 Delaware.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 Little Falls Drive, Wilmington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19808 Delaware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www.conocophillips.com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952 099 310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