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dc7e336ae44d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16c82977544027"/>
  </p:sldMasterIdLst>
  <p:sldIdLst>
    <p:sldId xmlns:r="http://schemas.openxmlformats.org/officeDocument/2006/relationships" id="256" r:id="Rb9218d702202470a"/>
    <p:sldId xmlns:r="http://schemas.openxmlformats.org/officeDocument/2006/relationships" id="257" r:id="R93e12b82439447e7"/>
    <p:sldId xmlns:r="http://schemas.openxmlformats.org/officeDocument/2006/relationships" id="258" r:id="Re39fbe70bd2541d2"/>
    <p:sldId xmlns:r="http://schemas.openxmlformats.org/officeDocument/2006/relationships" id="259" r:id="Rda3b80898a164fdc"/>
    <p:sldId xmlns:r="http://schemas.openxmlformats.org/officeDocument/2006/relationships" id="260" r:id="R4aa6acfcaec844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6c82977544027" /><Relationship Type="http://schemas.openxmlformats.org/officeDocument/2006/relationships/slide" Target="/ppt/slides/slide1.xml" Id="Rb9218d702202470a" /><Relationship Type="http://schemas.openxmlformats.org/officeDocument/2006/relationships/slide" Target="/ppt/slides/slide2.xml" Id="R93e12b82439447e7" /><Relationship Type="http://schemas.openxmlformats.org/officeDocument/2006/relationships/slide" Target="/ppt/slides/slide3.xml" Id="Re39fbe70bd2541d2" /><Relationship Type="http://schemas.openxmlformats.org/officeDocument/2006/relationships/slide" Target="/ppt/slides/slide4.xml" Id="Rda3b80898a164fdc" /><Relationship Type="http://schemas.openxmlformats.org/officeDocument/2006/relationships/slide" Target="/ppt/slides/slide5.xml" Id="R4aa6acfcaec844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2dafd0caf949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b32dae7da4e41" /><Relationship Type="http://schemas.openxmlformats.org/officeDocument/2006/relationships/theme" Target="/ppt/slideMasters/theme/theme1.xml" Id="Re96d5d0e245949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db32dae7da4e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cfcea48f34f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a9587326447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2db5565364c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f039d7ced4e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4995ca01649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KOLBOTN BENSIN &amp;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 BENSIN &amp;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