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f02b36e40a44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00a5616fbc4069"/>
  </p:sldMasterIdLst>
  <p:sldIdLst>
    <p:sldId xmlns:r="http://schemas.openxmlformats.org/officeDocument/2006/relationships" id="256" r:id="R33a392239c384604"/>
    <p:sldId xmlns:r="http://schemas.openxmlformats.org/officeDocument/2006/relationships" id="257" r:id="R0779acd3424f4585"/>
    <p:sldId xmlns:r="http://schemas.openxmlformats.org/officeDocument/2006/relationships" id="258" r:id="Rdc18eade086741f6"/>
    <p:sldId xmlns:r="http://schemas.openxmlformats.org/officeDocument/2006/relationships" id="259" r:id="R1fd03a2c76784fcb"/>
    <p:sldId xmlns:r="http://schemas.openxmlformats.org/officeDocument/2006/relationships" id="260" r:id="R2266edbd31b04286"/>
    <p:sldId xmlns:r="http://schemas.openxmlformats.org/officeDocument/2006/relationships" id="261" r:id="Reecf20a4783941ad"/>
    <p:sldId xmlns:r="http://schemas.openxmlformats.org/officeDocument/2006/relationships" id="262" r:id="Rcf4ff8186d674e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0a5616fbc4069" /><Relationship Type="http://schemas.openxmlformats.org/officeDocument/2006/relationships/slide" Target="/ppt/slides/slide1.xml" Id="R33a392239c384604" /><Relationship Type="http://schemas.openxmlformats.org/officeDocument/2006/relationships/slide" Target="/ppt/slides/slide2.xml" Id="R0779acd3424f4585" /><Relationship Type="http://schemas.openxmlformats.org/officeDocument/2006/relationships/slide" Target="/ppt/slides/slide3.xml" Id="Rdc18eade086741f6" /><Relationship Type="http://schemas.openxmlformats.org/officeDocument/2006/relationships/slide" Target="/ppt/slides/slide4.xml" Id="R1fd03a2c76784fcb" /><Relationship Type="http://schemas.openxmlformats.org/officeDocument/2006/relationships/slide" Target="/ppt/slides/slide5.xml" Id="R2266edbd31b04286" /><Relationship Type="http://schemas.openxmlformats.org/officeDocument/2006/relationships/slide" Target="/ppt/slides/slide6.xml" Id="Reecf20a4783941ad" /><Relationship Type="http://schemas.openxmlformats.org/officeDocument/2006/relationships/slide" Target="/ppt/slides/slide7.xml" Id="Rcf4ff8186d674e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cca90288e44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acf9690f44945" /><Relationship Type="http://schemas.openxmlformats.org/officeDocument/2006/relationships/theme" Target="/ppt/slideMasters/theme/theme1.xml" Id="Rbc86ba1d9c3a49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3acf9690f449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ddf65582b4a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87192e0d542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54c5b02c148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c6beaab524e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1c30e550d40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f1d981f5547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9846539e645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RØR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13 210 201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1 002 485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STÅLE BETHUELSEN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SIVERTSEN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VAAG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