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bf233cdea4a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7650855bc4370"/>
  </p:sldMasterIdLst>
  <p:sldIdLst>
    <p:sldId xmlns:r="http://schemas.openxmlformats.org/officeDocument/2006/relationships" id="256" r:id="R02c881c8c1f64e77"/>
    <p:sldId xmlns:r="http://schemas.openxmlformats.org/officeDocument/2006/relationships" id="257" r:id="R2adf8b4ac3194d5f"/>
    <p:sldId xmlns:r="http://schemas.openxmlformats.org/officeDocument/2006/relationships" id="258" r:id="Rc1f995f3d2e14ca5"/>
    <p:sldId xmlns:r="http://schemas.openxmlformats.org/officeDocument/2006/relationships" id="259" r:id="R536bdee5988340fe"/>
    <p:sldId xmlns:r="http://schemas.openxmlformats.org/officeDocument/2006/relationships" id="260" r:id="R71f3d2ccf1f442ee"/>
    <p:sldId xmlns:r="http://schemas.openxmlformats.org/officeDocument/2006/relationships" id="261" r:id="R10eec2f88e904dca"/>
    <p:sldId xmlns:r="http://schemas.openxmlformats.org/officeDocument/2006/relationships" id="262" r:id="Rc9c4aad3cbb340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7650855bc4370" /><Relationship Type="http://schemas.openxmlformats.org/officeDocument/2006/relationships/slide" Target="/ppt/slides/slide1.xml" Id="R02c881c8c1f64e77" /><Relationship Type="http://schemas.openxmlformats.org/officeDocument/2006/relationships/slide" Target="/ppt/slides/slide2.xml" Id="R2adf8b4ac3194d5f" /><Relationship Type="http://schemas.openxmlformats.org/officeDocument/2006/relationships/slide" Target="/ppt/slides/slide3.xml" Id="Rc1f995f3d2e14ca5" /><Relationship Type="http://schemas.openxmlformats.org/officeDocument/2006/relationships/slide" Target="/ppt/slides/slide4.xml" Id="R536bdee5988340fe" /><Relationship Type="http://schemas.openxmlformats.org/officeDocument/2006/relationships/slide" Target="/ppt/slides/slide5.xml" Id="R71f3d2ccf1f442ee" /><Relationship Type="http://schemas.openxmlformats.org/officeDocument/2006/relationships/slide" Target="/ppt/slides/slide6.xml" Id="R10eec2f88e904dca" /><Relationship Type="http://schemas.openxmlformats.org/officeDocument/2006/relationships/slide" Target="/ppt/slides/slide7.xml" Id="Rc9c4aad3cbb340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bb9ceb37b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9db9db9df4f0d" /><Relationship Type="http://schemas.openxmlformats.org/officeDocument/2006/relationships/theme" Target="/ppt/slideMasters/theme/theme1.xml" Id="Rff622340406842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59db9db9df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10873ebc542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556932247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174521791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8c38de550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84614c3b948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5e09d71544c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b8d14cb6443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