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c2a004661940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081a01742d49de"/>
  </p:sldMasterIdLst>
  <p:sldIdLst>
    <p:sldId xmlns:r="http://schemas.openxmlformats.org/officeDocument/2006/relationships" id="256" r:id="Ra414ab244fde4c93"/>
    <p:sldId xmlns:r="http://schemas.openxmlformats.org/officeDocument/2006/relationships" id="257" r:id="Re4dcafa971f64052"/>
    <p:sldId xmlns:r="http://schemas.openxmlformats.org/officeDocument/2006/relationships" id="258" r:id="Rcb9cf4c1ed4246a3"/>
    <p:sldId xmlns:r="http://schemas.openxmlformats.org/officeDocument/2006/relationships" id="259" r:id="R53a515cd3cc44316"/>
    <p:sldId xmlns:r="http://schemas.openxmlformats.org/officeDocument/2006/relationships" id="260" r:id="R639e184d68db415a"/>
    <p:sldId xmlns:r="http://schemas.openxmlformats.org/officeDocument/2006/relationships" id="261" r:id="Rff28f1fcf7cc46be"/>
    <p:sldId xmlns:r="http://schemas.openxmlformats.org/officeDocument/2006/relationships" id="262" r:id="R31555b634ac84f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081a01742d49de" /><Relationship Type="http://schemas.openxmlformats.org/officeDocument/2006/relationships/slide" Target="/ppt/slides/slide1.xml" Id="Ra414ab244fde4c93" /><Relationship Type="http://schemas.openxmlformats.org/officeDocument/2006/relationships/slide" Target="/ppt/slides/slide2.xml" Id="Re4dcafa971f64052" /><Relationship Type="http://schemas.openxmlformats.org/officeDocument/2006/relationships/slide" Target="/ppt/slides/slide3.xml" Id="Rcb9cf4c1ed4246a3" /><Relationship Type="http://schemas.openxmlformats.org/officeDocument/2006/relationships/slide" Target="/ppt/slides/slide4.xml" Id="R53a515cd3cc44316" /><Relationship Type="http://schemas.openxmlformats.org/officeDocument/2006/relationships/slide" Target="/ppt/slides/slide5.xml" Id="R639e184d68db415a" /><Relationship Type="http://schemas.openxmlformats.org/officeDocument/2006/relationships/slide" Target="/ppt/slides/slide6.xml" Id="Rff28f1fcf7cc46be" /><Relationship Type="http://schemas.openxmlformats.org/officeDocument/2006/relationships/slide" Target="/ppt/slides/slide7.xml" Id="R31555b634ac84f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16484c2af94a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74c341f184651" /><Relationship Type="http://schemas.openxmlformats.org/officeDocument/2006/relationships/theme" Target="/ppt/slideMasters/theme/theme1.xml" Id="R78606c55a0964a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c74c341f1846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39b9fbc6546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6f7ea1c674e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45eabd74c42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bbcc5799a42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e7531b6c04b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c9573d03a4b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013205deb45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BENTE OG KJELL KARLSEN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OG KJELL KARLSEN AS ble etablert [år] og holder til i Dilling.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10 186 694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10 186 694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JONAS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STIAN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BENTE ELI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Hestehovveien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26 59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951 268 607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