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e5c95fe9d943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44e39245b044dd"/>
  </p:sldMasterIdLst>
  <p:sldIdLst>
    <p:sldId xmlns:r="http://schemas.openxmlformats.org/officeDocument/2006/relationships" id="256" r:id="R49c7628a51b24841"/>
    <p:sldId xmlns:r="http://schemas.openxmlformats.org/officeDocument/2006/relationships" id="257" r:id="R45f9ee1dcbcc461e"/>
    <p:sldId xmlns:r="http://schemas.openxmlformats.org/officeDocument/2006/relationships" id="258" r:id="Rdb68d23f96ed4ef7"/>
    <p:sldId xmlns:r="http://schemas.openxmlformats.org/officeDocument/2006/relationships" id="259" r:id="R73394d5b3a664eab"/>
    <p:sldId xmlns:r="http://schemas.openxmlformats.org/officeDocument/2006/relationships" id="260" r:id="R4e495e0323b4470e"/>
    <p:sldId xmlns:r="http://schemas.openxmlformats.org/officeDocument/2006/relationships" id="261" r:id="R0a92ec7fca454098"/>
    <p:sldId xmlns:r="http://schemas.openxmlformats.org/officeDocument/2006/relationships" id="262" r:id="Receb53c9ea5a4d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44e39245b044dd" /><Relationship Type="http://schemas.openxmlformats.org/officeDocument/2006/relationships/slide" Target="/ppt/slides/slide1.xml" Id="R49c7628a51b24841" /><Relationship Type="http://schemas.openxmlformats.org/officeDocument/2006/relationships/slide" Target="/ppt/slides/slide2.xml" Id="R45f9ee1dcbcc461e" /><Relationship Type="http://schemas.openxmlformats.org/officeDocument/2006/relationships/slide" Target="/ppt/slides/slide3.xml" Id="Rdb68d23f96ed4ef7" /><Relationship Type="http://schemas.openxmlformats.org/officeDocument/2006/relationships/slide" Target="/ppt/slides/slide4.xml" Id="R73394d5b3a664eab" /><Relationship Type="http://schemas.openxmlformats.org/officeDocument/2006/relationships/slide" Target="/ppt/slides/slide5.xml" Id="R4e495e0323b4470e" /><Relationship Type="http://schemas.openxmlformats.org/officeDocument/2006/relationships/slide" Target="/ppt/slides/slide6.xml" Id="R0a92ec7fca454098" /><Relationship Type="http://schemas.openxmlformats.org/officeDocument/2006/relationships/slide" Target="/ppt/slides/slide7.xml" Id="Receb53c9ea5a4d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97c5758cf546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9986255a3141bf" /><Relationship Type="http://schemas.openxmlformats.org/officeDocument/2006/relationships/theme" Target="/ppt/slideMasters/theme/theme1.xml" Id="Rc309d2db5bcb48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9986255a3141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c89bbbf5b841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64c6c6e3b4b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560bbfdfa749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231c44f2334b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e40d27642f44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9ac38b08f04c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338c79db0142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 &amp; F BACHKE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 &amp; F BACHKE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2 637 018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608 110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4 919 592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47 789 752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50 468 885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FALKHØ AS  –  44,7 %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FALKHØ AS  –  26,9 %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BACHKE ARILD  –  14,2 %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OPPSJØ AS  –  14,2 %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Fjordgata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99 28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951 117 536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