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789c80692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19ab73bb34691"/>
  </p:sldMasterIdLst>
  <p:sldIdLst>
    <p:sldId xmlns:r="http://schemas.openxmlformats.org/officeDocument/2006/relationships" id="256" r:id="R8433b00d7d464319"/>
    <p:sldId xmlns:r="http://schemas.openxmlformats.org/officeDocument/2006/relationships" id="257" r:id="R3203e5e11fa747a4"/>
    <p:sldId xmlns:r="http://schemas.openxmlformats.org/officeDocument/2006/relationships" id="258" r:id="R2a2adeafd7f243ef"/>
    <p:sldId xmlns:r="http://schemas.openxmlformats.org/officeDocument/2006/relationships" id="259" r:id="Rc372aa750bf14a9b"/>
    <p:sldId xmlns:r="http://schemas.openxmlformats.org/officeDocument/2006/relationships" id="260" r:id="R9ebcda3f9da54564"/>
    <p:sldId xmlns:r="http://schemas.openxmlformats.org/officeDocument/2006/relationships" id="261" r:id="Rc553b1ef177e4b0d"/>
    <p:sldId xmlns:r="http://schemas.openxmlformats.org/officeDocument/2006/relationships" id="262" r:id="R90c88d52e8ee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19ab73bb34691" /><Relationship Type="http://schemas.openxmlformats.org/officeDocument/2006/relationships/slide" Target="/ppt/slides/slide1.xml" Id="R8433b00d7d464319" /><Relationship Type="http://schemas.openxmlformats.org/officeDocument/2006/relationships/slide" Target="/ppt/slides/slide2.xml" Id="R3203e5e11fa747a4" /><Relationship Type="http://schemas.openxmlformats.org/officeDocument/2006/relationships/slide" Target="/ppt/slides/slide3.xml" Id="R2a2adeafd7f243ef" /><Relationship Type="http://schemas.openxmlformats.org/officeDocument/2006/relationships/slide" Target="/ppt/slides/slide4.xml" Id="Rc372aa750bf14a9b" /><Relationship Type="http://schemas.openxmlformats.org/officeDocument/2006/relationships/slide" Target="/ppt/slides/slide5.xml" Id="R9ebcda3f9da54564" /><Relationship Type="http://schemas.openxmlformats.org/officeDocument/2006/relationships/slide" Target="/ppt/slides/slide6.xml" Id="Rc553b1ef177e4b0d" /><Relationship Type="http://schemas.openxmlformats.org/officeDocument/2006/relationships/slide" Target="/ppt/slides/slide7.xml" Id="R90c88d52e8ee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83153fbd8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7f2feb71441f6" /><Relationship Type="http://schemas.openxmlformats.org/officeDocument/2006/relationships/theme" Target="/ppt/slideMasters/theme/theme1.xml" Id="R7f3ae153601a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7f2feb714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f6a8a752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ae13aeb00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16f38fbcd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04edde0ea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ee25e60d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87b861c03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02d902620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UR 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UR OPTIKK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61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