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4a7b6847fd45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51270a3c3c47a5"/>
  </p:sldMasterIdLst>
  <p:sldIdLst>
    <p:sldId xmlns:r="http://schemas.openxmlformats.org/officeDocument/2006/relationships" id="256" r:id="R23d43d3880bf48d1"/>
    <p:sldId xmlns:r="http://schemas.openxmlformats.org/officeDocument/2006/relationships" id="257" r:id="R3b80be8ef7ae4afa"/>
    <p:sldId xmlns:r="http://schemas.openxmlformats.org/officeDocument/2006/relationships" id="258" r:id="Rf855d329e9e34bb9"/>
    <p:sldId xmlns:r="http://schemas.openxmlformats.org/officeDocument/2006/relationships" id="259" r:id="R7eb4793cad004710"/>
    <p:sldId xmlns:r="http://schemas.openxmlformats.org/officeDocument/2006/relationships" id="260" r:id="R828fe7ccccbb42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51270a3c3c47a5" /><Relationship Type="http://schemas.openxmlformats.org/officeDocument/2006/relationships/slide" Target="/ppt/slides/slide1.xml" Id="R23d43d3880bf48d1" /><Relationship Type="http://schemas.openxmlformats.org/officeDocument/2006/relationships/slide" Target="/ppt/slides/slide2.xml" Id="R3b80be8ef7ae4afa" /><Relationship Type="http://schemas.openxmlformats.org/officeDocument/2006/relationships/slide" Target="/ppt/slides/slide3.xml" Id="Rf855d329e9e34bb9" /><Relationship Type="http://schemas.openxmlformats.org/officeDocument/2006/relationships/slide" Target="/ppt/slides/slide4.xml" Id="R7eb4793cad004710" /><Relationship Type="http://schemas.openxmlformats.org/officeDocument/2006/relationships/slide" Target="/ppt/slides/slide5.xml" Id="R828fe7ccccbb42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6cfb0faba4e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2ca8398c94560" /><Relationship Type="http://schemas.openxmlformats.org/officeDocument/2006/relationships/theme" Target="/ppt/slideMasters/theme/theme1.xml" Id="Re75c31accf234f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22ca8398c945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050a613a94f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e1727ec274d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da9a4f9bd43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d0d0e77e841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998d6c06d4a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RÅDHUSET REKLAMEBYRÅ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 REKLAMEBYRÅ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950 839 430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