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4ae1d150d74c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9ca3ec5f06429e"/>
  </p:sldMasterIdLst>
  <p:sldIdLst>
    <p:sldId xmlns:r="http://schemas.openxmlformats.org/officeDocument/2006/relationships" id="256" r:id="R0fdd6fde90104e79"/>
    <p:sldId xmlns:r="http://schemas.openxmlformats.org/officeDocument/2006/relationships" id="257" r:id="R7e02f424ac734b3b"/>
    <p:sldId xmlns:r="http://schemas.openxmlformats.org/officeDocument/2006/relationships" id="258" r:id="Rfb24b49c748d404b"/>
    <p:sldId xmlns:r="http://schemas.openxmlformats.org/officeDocument/2006/relationships" id="259" r:id="R1f2974c6cda24477"/>
    <p:sldId xmlns:r="http://schemas.openxmlformats.org/officeDocument/2006/relationships" id="260" r:id="R185be40fb74b46f0"/>
    <p:sldId xmlns:r="http://schemas.openxmlformats.org/officeDocument/2006/relationships" id="261" r:id="R3c9c19469eaa4740"/>
    <p:sldId xmlns:r="http://schemas.openxmlformats.org/officeDocument/2006/relationships" id="262" r:id="R39bcfff7f2fe4f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9ca3ec5f06429e" /><Relationship Type="http://schemas.openxmlformats.org/officeDocument/2006/relationships/slide" Target="/ppt/slides/slide1.xml" Id="R0fdd6fde90104e79" /><Relationship Type="http://schemas.openxmlformats.org/officeDocument/2006/relationships/slide" Target="/ppt/slides/slide2.xml" Id="R7e02f424ac734b3b" /><Relationship Type="http://schemas.openxmlformats.org/officeDocument/2006/relationships/slide" Target="/ppt/slides/slide3.xml" Id="Rfb24b49c748d404b" /><Relationship Type="http://schemas.openxmlformats.org/officeDocument/2006/relationships/slide" Target="/ppt/slides/slide4.xml" Id="R1f2974c6cda24477" /><Relationship Type="http://schemas.openxmlformats.org/officeDocument/2006/relationships/slide" Target="/ppt/slides/slide5.xml" Id="R185be40fb74b46f0" /><Relationship Type="http://schemas.openxmlformats.org/officeDocument/2006/relationships/slide" Target="/ppt/slides/slide6.xml" Id="R3c9c19469eaa4740" /><Relationship Type="http://schemas.openxmlformats.org/officeDocument/2006/relationships/slide" Target="/ppt/slides/slide7.xml" Id="R39bcfff7f2fe4f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d81fe0bef140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6caf847e94ef7" /><Relationship Type="http://schemas.openxmlformats.org/officeDocument/2006/relationships/theme" Target="/ppt/slideMasters/theme/theme1.xml" Id="R96d2982a52a148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66caf847e94e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7640a476e41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9b635c36e46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bc642649a48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3f94235bd43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d2732ec7346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2cb4319df42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a3cfde7d946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ONOS OLE NORDMO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ONOS OLE NORDMO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ONOS OLE NORDMO &amp; SØNN AS ble etablert [år] og holder til i Bardufoss.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ONOS OLE NORDMO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ONOS OLE NORDMO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ONOS OLE NORDMO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37 568 652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−2 337 471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−2 400 682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7 412 181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33 025 963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ONOS OLE NORDMO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NORDMO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ONOS OLE NORDMO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9325 Bardufoss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83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lars.even.nordmo@onos.no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950 674 237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ONOS OLE NORDMO &amp; SØNN AS</a:t>
            </a:r>
          </a:p>
        </p:txBody>
      </p:sp>
    </p:spTree>
  </p:cSld>
  <p:clrMapOvr>
    <a:masterClrMapping xmlns:a="http://schemas.openxmlformats.org/drawingml/2006/main"/>
  </p:clrMapOvr>
</p:sld>
</file>