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4c417708b448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6f8216f5ce4020"/>
  </p:sldMasterIdLst>
  <p:sldIdLst>
    <p:sldId xmlns:r="http://schemas.openxmlformats.org/officeDocument/2006/relationships" id="256" r:id="R5d9cfe699cb94df3"/>
    <p:sldId xmlns:r="http://schemas.openxmlformats.org/officeDocument/2006/relationships" id="257" r:id="Rbf8e89f50ac64293"/>
    <p:sldId xmlns:r="http://schemas.openxmlformats.org/officeDocument/2006/relationships" id="258" r:id="R4e01a29c40584291"/>
    <p:sldId xmlns:r="http://schemas.openxmlformats.org/officeDocument/2006/relationships" id="259" r:id="R21348634ef424180"/>
    <p:sldId xmlns:r="http://schemas.openxmlformats.org/officeDocument/2006/relationships" id="260" r:id="R64887a75f1974c8e"/>
    <p:sldId xmlns:r="http://schemas.openxmlformats.org/officeDocument/2006/relationships" id="261" r:id="R1b750e1b974a4119"/>
    <p:sldId xmlns:r="http://schemas.openxmlformats.org/officeDocument/2006/relationships" id="262" r:id="Rc807d34cf2e149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6f8216f5ce4020" /><Relationship Type="http://schemas.openxmlformats.org/officeDocument/2006/relationships/slide" Target="/ppt/slides/slide1.xml" Id="R5d9cfe699cb94df3" /><Relationship Type="http://schemas.openxmlformats.org/officeDocument/2006/relationships/slide" Target="/ppt/slides/slide2.xml" Id="Rbf8e89f50ac64293" /><Relationship Type="http://schemas.openxmlformats.org/officeDocument/2006/relationships/slide" Target="/ppt/slides/slide3.xml" Id="R4e01a29c40584291" /><Relationship Type="http://schemas.openxmlformats.org/officeDocument/2006/relationships/slide" Target="/ppt/slides/slide4.xml" Id="R21348634ef424180" /><Relationship Type="http://schemas.openxmlformats.org/officeDocument/2006/relationships/slide" Target="/ppt/slides/slide5.xml" Id="R64887a75f1974c8e" /><Relationship Type="http://schemas.openxmlformats.org/officeDocument/2006/relationships/slide" Target="/ppt/slides/slide6.xml" Id="R1b750e1b974a4119" /><Relationship Type="http://schemas.openxmlformats.org/officeDocument/2006/relationships/slide" Target="/ppt/slides/slide7.xml" Id="Rc807d34cf2e149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bd2acf1c944f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ae09e7039416a" /><Relationship Type="http://schemas.openxmlformats.org/officeDocument/2006/relationships/theme" Target="/ppt/slideMasters/theme/theme1.xml" Id="Radaf165399d647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1ae09e703941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4b4ed721d44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961685dfe4e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868185efb4b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766710a8843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c3f51106f47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59299a8ad47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9941bb75640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 HALVORSEN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HALVORSEN ELEKTRO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17 851 004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3 778 234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2 927 281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3 401 412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10 803 253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ERNST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REINLI RUNE MAGNUS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Hvamveien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58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eh@ehelektro.no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950 669 063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 ELEKTRO AS</a:t>
            </a:r>
          </a:p>
        </p:txBody>
      </p:sp>
    </p:spTree>
  </p:cSld>
  <p:clrMapOvr>
    <a:masterClrMapping xmlns:a="http://schemas.openxmlformats.org/drawingml/2006/main"/>
  </p:clrMapOvr>
</p:sld>
</file>