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eaeaa3a45443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47284a13d24865"/>
  </p:sldMasterIdLst>
  <p:sldIdLst>
    <p:sldId xmlns:r="http://schemas.openxmlformats.org/officeDocument/2006/relationships" id="256" r:id="Rdb23e10890b84bf1"/>
    <p:sldId xmlns:r="http://schemas.openxmlformats.org/officeDocument/2006/relationships" id="257" r:id="Re5c7f677401d4890"/>
    <p:sldId xmlns:r="http://schemas.openxmlformats.org/officeDocument/2006/relationships" id="258" r:id="R496402c0321343e7"/>
    <p:sldId xmlns:r="http://schemas.openxmlformats.org/officeDocument/2006/relationships" id="259" r:id="R206ff054efb74fc3"/>
    <p:sldId xmlns:r="http://schemas.openxmlformats.org/officeDocument/2006/relationships" id="260" r:id="R4b4ac9aee4a34364"/>
    <p:sldId xmlns:r="http://schemas.openxmlformats.org/officeDocument/2006/relationships" id="261" r:id="R80c972ccf1154e10"/>
    <p:sldId xmlns:r="http://schemas.openxmlformats.org/officeDocument/2006/relationships" id="262" r:id="R4984b535e73a48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47284a13d24865" /><Relationship Type="http://schemas.openxmlformats.org/officeDocument/2006/relationships/slide" Target="/ppt/slides/slide1.xml" Id="Rdb23e10890b84bf1" /><Relationship Type="http://schemas.openxmlformats.org/officeDocument/2006/relationships/slide" Target="/ppt/slides/slide2.xml" Id="Re5c7f677401d4890" /><Relationship Type="http://schemas.openxmlformats.org/officeDocument/2006/relationships/slide" Target="/ppt/slides/slide3.xml" Id="R496402c0321343e7" /><Relationship Type="http://schemas.openxmlformats.org/officeDocument/2006/relationships/slide" Target="/ppt/slides/slide4.xml" Id="R206ff054efb74fc3" /><Relationship Type="http://schemas.openxmlformats.org/officeDocument/2006/relationships/slide" Target="/ppt/slides/slide5.xml" Id="R4b4ac9aee4a34364" /><Relationship Type="http://schemas.openxmlformats.org/officeDocument/2006/relationships/slide" Target="/ppt/slides/slide6.xml" Id="R80c972ccf1154e10" /><Relationship Type="http://schemas.openxmlformats.org/officeDocument/2006/relationships/slide" Target="/ppt/slides/slide7.xml" Id="R4984b535e73a48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7cf44025d44f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f7f53875c455a" /><Relationship Type="http://schemas.openxmlformats.org/officeDocument/2006/relationships/theme" Target="/ppt/slideMasters/theme/theme1.xml" Id="R0b6025624e2e45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9f7f53875c45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5951c7b6a542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440c244dae41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e34b5f6ebd41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c3234425f545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7cc072eed14c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6f80d03a444e3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8ec65d666a4b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REALBYGG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REALBYGG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456 784 916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3 794 351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4 668 671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58 900 352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203 322 872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JIRA HOLDING AS  –  41,1 %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HIA HOLDING AS  –  34,4 %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H-AG HOLDING AS  –  14,4 %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ERIK BOGEN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Stanseveien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07 18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post@realbygg.no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www.realbygg.no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950 525 932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REALBYGG</a:t>
            </a:r>
          </a:p>
        </p:txBody>
      </p:sp>
    </p:spTree>
  </p:cSld>
  <p:clrMapOvr>
    <a:masterClrMapping xmlns:a="http://schemas.openxmlformats.org/drawingml/2006/main"/>
  </p:clrMapOvr>
</p:sld>
</file>