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161b5cabc745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553d9fe51348ba"/>
  </p:sldMasterIdLst>
  <p:sldIdLst>
    <p:sldId xmlns:r="http://schemas.openxmlformats.org/officeDocument/2006/relationships" id="256" r:id="R35f1a5a763c2430f"/>
    <p:sldId xmlns:r="http://schemas.openxmlformats.org/officeDocument/2006/relationships" id="257" r:id="Rbc6b405dbf2a4bac"/>
    <p:sldId xmlns:r="http://schemas.openxmlformats.org/officeDocument/2006/relationships" id="258" r:id="Rdd156258aa864e69"/>
    <p:sldId xmlns:r="http://schemas.openxmlformats.org/officeDocument/2006/relationships" id="259" r:id="R95a7ebc3d0554f7e"/>
    <p:sldId xmlns:r="http://schemas.openxmlformats.org/officeDocument/2006/relationships" id="260" r:id="R0a8afbec567948d3"/>
    <p:sldId xmlns:r="http://schemas.openxmlformats.org/officeDocument/2006/relationships" id="261" r:id="R3ff21a8fd89f408e"/>
    <p:sldId xmlns:r="http://schemas.openxmlformats.org/officeDocument/2006/relationships" id="262" r:id="Ra57f1716ea0144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553d9fe51348ba" /><Relationship Type="http://schemas.openxmlformats.org/officeDocument/2006/relationships/slide" Target="/ppt/slides/slide1.xml" Id="R35f1a5a763c2430f" /><Relationship Type="http://schemas.openxmlformats.org/officeDocument/2006/relationships/slide" Target="/ppt/slides/slide2.xml" Id="Rbc6b405dbf2a4bac" /><Relationship Type="http://schemas.openxmlformats.org/officeDocument/2006/relationships/slide" Target="/ppt/slides/slide3.xml" Id="Rdd156258aa864e69" /><Relationship Type="http://schemas.openxmlformats.org/officeDocument/2006/relationships/slide" Target="/ppt/slides/slide4.xml" Id="R95a7ebc3d0554f7e" /><Relationship Type="http://schemas.openxmlformats.org/officeDocument/2006/relationships/slide" Target="/ppt/slides/slide5.xml" Id="R0a8afbec567948d3" /><Relationship Type="http://schemas.openxmlformats.org/officeDocument/2006/relationships/slide" Target="/ppt/slides/slide6.xml" Id="R3ff21a8fd89f408e" /><Relationship Type="http://schemas.openxmlformats.org/officeDocument/2006/relationships/slide" Target="/ppt/slides/slide7.xml" Id="Ra57f1716ea0144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d91571da834a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1ef667d8f4ae1" /><Relationship Type="http://schemas.openxmlformats.org/officeDocument/2006/relationships/theme" Target="/ppt/slideMasters/theme/theme1.xml" Id="R2c116e54e8014e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31ef667d8f4a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3c4fb34d443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602abb7e248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063ae65d146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6515998e844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74da86bf548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d7e17f78842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c753758924f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REALBYGG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REALBYGG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243 920 021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−13 468 862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−8 991 391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54 231 680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103 891 351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HIA HOLDING AS  –  45,6 %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JIRA HOLDING AS  –  41,1 %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BOGEN JOHN ERIK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REALBYGG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Stanseveien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07 18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post@realbygg.no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www.realbygg.no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950 525 932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