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e43ff335cf43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b9ca634613430b"/>
  </p:sldMasterIdLst>
  <p:sldIdLst>
    <p:sldId xmlns:r="http://schemas.openxmlformats.org/officeDocument/2006/relationships" id="256" r:id="Rf0858ddb9478457b"/>
    <p:sldId xmlns:r="http://schemas.openxmlformats.org/officeDocument/2006/relationships" id="257" r:id="Rb70f182989594ea8"/>
    <p:sldId xmlns:r="http://schemas.openxmlformats.org/officeDocument/2006/relationships" id="258" r:id="R0fd50392f07249eb"/>
    <p:sldId xmlns:r="http://schemas.openxmlformats.org/officeDocument/2006/relationships" id="259" r:id="R7e73e9fe15004abf"/>
    <p:sldId xmlns:r="http://schemas.openxmlformats.org/officeDocument/2006/relationships" id="260" r:id="R850b0ccc2f3d437c"/>
    <p:sldId xmlns:r="http://schemas.openxmlformats.org/officeDocument/2006/relationships" id="261" r:id="R08e21d349bad4e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9ca634613430b" /><Relationship Type="http://schemas.openxmlformats.org/officeDocument/2006/relationships/slide" Target="/ppt/slides/slide1.xml" Id="Rf0858ddb9478457b" /><Relationship Type="http://schemas.openxmlformats.org/officeDocument/2006/relationships/slide" Target="/ppt/slides/slide2.xml" Id="Rb70f182989594ea8" /><Relationship Type="http://schemas.openxmlformats.org/officeDocument/2006/relationships/slide" Target="/ppt/slides/slide3.xml" Id="R0fd50392f07249eb" /><Relationship Type="http://schemas.openxmlformats.org/officeDocument/2006/relationships/slide" Target="/ppt/slides/slide4.xml" Id="R7e73e9fe15004abf" /><Relationship Type="http://schemas.openxmlformats.org/officeDocument/2006/relationships/slide" Target="/ppt/slides/slide5.xml" Id="R850b0ccc2f3d437c" /><Relationship Type="http://schemas.openxmlformats.org/officeDocument/2006/relationships/slide" Target="/ppt/slides/slide6.xml" Id="R08e21d349bad4e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fee3b27cf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43154e620417f" /><Relationship Type="http://schemas.openxmlformats.org/officeDocument/2006/relationships/theme" Target="/ppt/slideMasters/theme/theme1.xml" Id="R1a551f69005540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b43154e62041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ebd5ed4b2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6651e7f174a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ef39ff86c4d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03dd16a204c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2fc3f5ffa40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32bcbc6fe4e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DAMMEN BRIT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950 460 121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