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1880e2659e42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38d9d131604453"/>
  </p:sldMasterIdLst>
  <p:sldIdLst>
    <p:sldId xmlns:r="http://schemas.openxmlformats.org/officeDocument/2006/relationships" id="256" r:id="R484ea9d91a824d12"/>
    <p:sldId xmlns:r="http://schemas.openxmlformats.org/officeDocument/2006/relationships" id="257" r:id="R5432cf5dc6f24f02"/>
    <p:sldId xmlns:r="http://schemas.openxmlformats.org/officeDocument/2006/relationships" id="258" r:id="R5790bf361b454849"/>
    <p:sldId xmlns:r="http://schemas.openxmlformats.org/officeDocument/2006/relationships" id="259" r:id="R6bbc24b67ebf403b"/>
    <p:sldId xmlns:r="http://schemas.openxmlformats.org/officeDocument/2006/relationships" id="260" r:id="Ra09828de4ab64559"/>
    <p:sldId xmlns:r="http://schemas.openxmlformats.org/officeDocument/2006/relationships" id="261" r:id="Rfd8f1b4be36c447a"/>
    <p:sldId xmlns:r="http://schemas.openxmlformats.org/officeDocument/2006/relationships" id="262" r:id="R5d886285f1bb4e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8d9d131604453" /><Relationship Type="http://schemas.openxmlformats.org/officeDocument/2006/relationships/slide" Target="/ppt/slides/slide1.xml" Id="R484ea9d91a824d12" /><Relationship Type="http://schemas.openxmlformats.org/officeDocument/2006/relationships/slide" Target="/ppt/slides/slide2.xml" Id="R5432cf5dc6f24f02" /><Relationship Type="http://schemas.openxmlformats.org/officeDocument/2006/relationships/slide" Target="/ppt/slides/slide3.xml" Id="R5790bf361b454849" /><Relationship Type="http://schemas.openxmlformats.org/officeDocument/2006/relationships/slide" Target="/ppt/slides/slide4.xml" Id="R6bbc24b67ebf403b" /><Relationship Type="http://schemas.openxmlformats.org/officeDocument/2006/relationships/slide" Target="/ppt/slides/slide5.xml" Id="Ra09828de4ab64559" /><Relationship Type="http://schemas.openxmlformats.org/officeDocument/2006/relationships/slide" Target="/ppt/slides/slide6.xml" Id="Rfd8f1b4be36c447a" /><Relationship Type="http://schemas.openxmlformats.org/officeDocument/2006/relationships/slide" Target="/ppt/slides/slide7.xml" Id="R5d886285f1bb4e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c8faa6ef246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afd7c697546dd" /><Relationship Type="http://schemas.openxmlformats.org/officeDocument/2006/relationships/theme" Target="/ppt/slideMasters/theme/theme1.xml" Id="R4b1349245c3a42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bafd7c697546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bedcbfe19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a1ad6245b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133f82836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fb8a6280d45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58a2135b249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6864833bc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87bb32dda41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HARINVEST AS ble etablert [år] og holder til i Bekkjarvik.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1 796 386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36 944 002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39 018 505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Skipavika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5397 Bekkjarvik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