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33211b9b9f42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64a5b74dd74e63"/>
  </p:sldMasterIdLst>
  <p:sldIdLst>
    <p:sldId xmlns:r="http://schemas.openxmlformats.org/officeDocument/2006/relationships" id="256" r:id="Ra04045dd74fe42bf"/>
    <p:sldId xmlns:r="http://schemas.openxmlformats.org/officeDocument/2006/relationships" id="257" r:id="Ra1d37ad1545e4cca"/>
    <p:sldId xmlns:r="http://schemas.openxmlformats.org/officeDocument/2006/relationships" id="258" r:id="Rfc12452e8d334e74"/>
    <p:sldId xmlns:r="http://schemas.openxmlformats.org/officeDocument/2006/relationships" id="259" r:id="R8a510aeeec024622"/>
    <p:sldId xmlns:r="http://schemas.openxmlformats.org/officeDocument/2006/relationships" id="260" r:id="Rf70db7689aeb4604"/>
    <p:sldId xmlns:r="http://schemas.openxmlformats.org/officeDocument/2006/relationships" id="261" r:id="R8056c8a13256417f"/>
    <p:sldId xmlns:r="http://schemas.openxmlformats.org/officeDocument/2006/relationships" id="262" r:id="Re8173e695a1243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4a5b74dd74e63" /><Relationship Type="http://schemas.openxmlformats.org/officeDocument/2006/relationships/slide" Target="/ppt/slides/slide1.xml" Id="Ra04045dd74fe42bf" /><Relationship Type="http://schemas.openxmlformats.org/officeDocument/2006/relationships/slide" Target="/ppt/slides/slide2.xml" Id="Ra1d37ad1545e4cca" /><Relationship Type="http://schemas.openxmlformats.org/officeDocument/2006/relationships/slide" Target="/ppt/slides/slide3.xml" Id="Rfc12452e8d334e74" /><Relationship Type="http://schemas.openxmlformats.org/officeDocument/2006/relationships/slide" Target="/ppt/slides/slide4.xml" Id="R8a510aeeec024622" /><Relationship Type="http://schemas.openxmlformats.org/officeDocument/2006/relationships/slide" Target="/ppt/slides/slide5.xml" Id="Rf70db7689aeb4604" /><Relationship Type="http://schemas.openxmlformats.org/officeDocument/2006/relationships/slide" Target="/ppt/slides/slide6.xml" Id="R8056c8a13256417f" /><Relationship Type="http://schemas.openxmlformats.org/officeDocument/2006/relationships/slide" Target="/ppt/slides/slide7.xml" Id="Re8173e695a1243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6e3ce2f5f44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31db8e64f4aee" /><Relationship Type="http://schemas.openxmlformats.org/officeDocument/2006/relationships/theme" Target="/ppt/slideMasters/theme/theme1.xml" Id="Rc6a7d66bce1846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f31db8e64f4a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9b854fdc14d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a60c683d042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ef9c1e33848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78327c4f04b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6b9e4647d4b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33aa627584d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d3e4aa3964b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MINNOCH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MINNOCH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74 159 143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476 676 815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550 881 027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FAGERHOLT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KNALSTAD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LYSEDAHL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SEKKEBEKK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ANETTE SOFIE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95 53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950 281 138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