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abd3b28e2142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498126d5f54273"/>
  </p:sldMasterIdLst>
  <p:sldIdLst>
    <p:sldId xmlns:r="http://schemas.openxmlformats.org/officeDocument/2006/relationships" id="256" r:id="Ra03880fb00644b9d"/>
    <p:sldId xmlns:r="http://schemas.openxmlformats.org/officeDocument/2006/relationships" id="257" r:id="R675e20d0c4a9471e"/>
    <p:sldId xmlns:r="http://schemas.openxmlformats.org/officeDocument/2006/relationships" id="258" r:id="Rf01d6ee8fbe84fcd"/>
    <p:sldId xmlns:r="http://schemas.openxmlformats.org/officeDocument/2006/relationships" id="259" r:id="R14852147def14f11"/>
    <p:sldId xmlns:r="http://schemas.openxmlformats.org/officeDocument/2006/relationships" id="260" r:id="R613eb12ad53f43e0"/>
    <p:sldId xmlns:r="http://schemas.openxmlformats.org/officeDocument/2006/relationships" id="261" r:id="Rd8871d0c7c31428f"/>
    <p:sldId xmlns:r="http://schemas.openxmlformats.org/officeDocument/2006/relationships" id="262" r:id="R364f2518ea37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98126d5f54273" /><Relationship Type="http://schemas.openxmlformats.org/officeDocument/2006/relationships/slide" Target="/ppt/slides/slide1.xml" Id="Ra03880fb00644b9d" /><Relationship Type="http://schemas.openxmlformats.org/officeDocument/2006/relationships/slide" Target="/ppt/slides/slide2.xml" Id="R675e20d0c4a9471e" /><Relationship Type="http://schemas.openxmlformats.org/officeDocument/2006/relationships/slide" Target="/ppt/slides/slide3.xml" Id="Rf01d6ee8fbe84fcd" /><Relationship Type="http://schemas.openxmlformats.org/officeDocument/2006/relationships/slide" Target="/ppt/slides/slide4.xml" Id="R14852147def14f11" /><Relationship Type="http://schemas.openxmlformats.org/officeDocument/2006/relationships/slide" Target="/ppt/slides/slide5.xml" Id="R613eb12ad53f43e0" /><Relationship Type="http://schemas.openxmlformats.org/officeDocument/2006/relationships/slide" Target="/ppt/slides/slide6.xml" Id="Rd8871d0c7c31428f" /><Relationship Type="http://schemas.openxmlformats.org/officeDocument/2006/relationships/slide" Target="/ppt/slides/slide7.xml" Id="R364f2518ea37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7c81e5746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508a18a9f45a1" /><Relationship Type="http://schemas.openxmlformats.org/officeDocument/2006/relationships/theme" Target="/ppt/slideMasters/theme/theme1.xml" Id="Rf0fe3c4caf2649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7508a18a9f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cf260964749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49ac357354a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522e6ecf84c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dfc48406948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1375184424f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62b0ff0b84c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73c33dc4f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LUNDE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10 938 198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4 664 384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5 960 982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 LEO RAGNHILD LUNDE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WINTHER INGERID LUNDE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Prestkampen AS, 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ingried@online.no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