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b46c2993f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6f14934b14190"/>
  </p:sldMasterIdLst>
  <p:sldIdLst>
    <p:sldId xmlns:r="http://schemas.openxmlformats.org/officeDocument/2006/relationships" id="256" r:id="R65303226fea14192"/>
    <p:sldId xmlns:r="http://schemas.openxmlformats.org/officeDocument/2006/relationships" id="257" r:id="Rb3095c0ee5f14ffc"/>
    <p:sldId xmlns:r="http://schemas.openxmlformats.org/officeDocument/2006/relationships" id="258" r:id="Ref93e34ea8c7412b"/>
    <p:sldId xmlns:r="http://schemas.openxmlformats.org/officeDocument/2006/relationships" id="259" r:id="R8389058e03ef496a"/>
    <p:sldId xmlns:r="http://schemas.openxmlformats.org/officeDocument/2006/relationships" id="260" r:id="R3f5fea42cdef438d"/>
    <p:sldId xmlns:r="http://schemas.openxmlformats.org/officeDocument/2006/relationships" id="261" r:id="Rd8a1854cf42a4114"/>
    <p:sldId xmlns:r="http://schemas.openxmlformats.org/officeDocument/2006/relationships" id="262" r:id="Rd7582f18be78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6f14934b14190" /><Relationship Type="http://schemas.openxmlformats.org/officeDocument/2006/relationships/slide" Target="/ppt/slides/slide1.xml" Id="R65303226fea14192" /><Relationship Type="http://schemas.openxmlformats.org/officeDocument/2006/relationships/slide" Target="/ppt/slides/slide2.xml" Id="Rb3095c0ee5f14ffc" /><Relationship Type="http://schemas.openxmlformats.org/officeDocument/2006/relationships/slide" Target="/ppt/slides/slide3.xml" Id="Ref93e34ea8c7412b" /><Relationship Type="http://schemas.openxmlformats.org/officeDocument/2006/relationships/slide" Target="/ppt/slides/slide4.xml" Id="R8389058e03ef496a" /><Relationship Type="http://schemas.openxmlformats.org/officeDocument/2006/relationships/slide" Target="/ppt/slides/slide5.xml" Id="R3f5fea42cdef438d" /><Relationship Type="http://schemas.openxmlformats.org/officeDocument/2006/relationships/slide" Target="/ppt/slides/slide6.xml" Id="Rd8a1854cf42a4114" /><Relationship Type="http://schemas.openxmlformats.org/officeDocument/2006/relationships/slide" Target="/ppt/slides/slide7.xml" Id="Rd7582f18be78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cf449c330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08922f974843" /><Relationship Type="http://schemas.openxmlformats.org/officeDocument/2006/relationships/theme" Target="/ppt/slideMasters/theme/theme1.xml" Id="R3383fb0f01cc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b08922f97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a7206d4f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1402764c6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0eeca24d4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ed1f3896f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8cdf255b2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693e8d7b5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67b78216d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