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e0629ef5d24e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37d91742a47a4"/>
  </p:sldMasterIdLst>
  <p:sldIdLst>
    <p:sldId xmlns:r="http://schemas.openxmlformats.org/officeDocument/2006/relationships" id="256" r:id="R67358f01004948fc"/>
    <p:sldId xmlns:r="http://schemas.openxmlformats.org/officeDocument/2006/relationships" id="257" r:id="Re3a5605749844ced"/>
    <p:sldId xmlns:r="http://schemas.openxmlformats.org/officeDocument/2006/relationships" id="258" r:id="Rb83caae1b2dd44a4"/>
    <p:sldId xmlns:r="http://schemas.openxmlformats.org/officeDocument/2006/relationships" id="259" r:id="R96879715835541ee"/>
    <p:sldId xmlns:r="http://schemas.openxmlformats.org/officeDocument/2006/relationships" id="260" r:id="Ra8d3fe0a700340a5"/>
    <p:sldId xmlns:r="http://schemas.openxmlformats.org/officeDocument/2006/relationships" id="261" r:id="R7f4414fd8d374939"/>
    <p:sldId xmlns:r="http://schemas.openxmlformats.org/officeDocument/2006/relationships" id="262" r:id="R7c65e4095885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37d91742a47a4" /><Relationship Type="http://schemas.openxmlformats.org/officeDocument/2006/relationships/slide" Target="/ppt/slides/slide1.xml" Id="R67358f01004948fc" /><Relationship Type="http://schemas.openxmlformats.org/officeDocument/2006/relationships/slide" Target="/ppt/slides/slide2.xml" Id="Re3a5605749844ced" /><Relationship Type="http://schemas.openxmlformats.org/officeDocument/2006/relationships/slide" Target="/ppt/slides/slide3.xml" Id="Rb83caae1b2dd44a4" /><Relationship Type="http://schemas.openxmlformats.org/officeDocument/2006/relationships/slide" Target="/ppt/slides/slide4.xml" Id="R96879715835541ee" /><Relationship Type="http://schemas.openxmlformats.org/officeDocument/2006/relationships/slide" Target="/ppt/slides/slide5.xml" Id="Ra8d3fe0a700340a5" /><Relationship Type="http://schemas.openxmlformats.org/officeDocument/2006/relationships/slide" Target="/ppt/slides/slide6.xml" Id="R7f4414fd8d374939" /><Relationship Type="http://schemas.openxmlformats.org/officeDocument/2006/relationships/slide" Target="/ppt/slides/slide7.xml" Id="R7c65e4095885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f1f073bd647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cb21a889148f7" /><Relationship Type="http://schemas.openxmlformats.org/officeDocument/2006/relationships/theme" Target="/ppt/slideMasters/theme/theme1.xml" Id="Rf3a88a78022e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cb21a889148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46ec243034d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4500a862d49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fa94ff0774b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9f0c6fd1941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a12e9276c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5f8de94a14f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83004e864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