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e1d69460a04d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adf087c9ae4e84"/>
  </p:sldMasterIdLst>
  <p:sldIdLst>
    <p:sldId xmlns:r="http://schemas.openxmlformats.org/officeDocument/2006/relationships" id="256" r:id="Re9c9412b1bb4466e"/>
    <p:sldId xmlns:r="http://schemas.openxmlformats.org/officeDocument/2006/relationships" id="257" r:id="R2a8671e4a5cc4ff2"/>
    <p:sldId xmlns:r="http://schemas.openxmlformats.org/officeDocument/2006/relationships" id="258" r:id="R3888beefeca34bb1"/>
    <p:sldId xmlns:r="http://schemas.openxmlformats.org/officeDocument/2006/relationships" id="259" r:id="R98f15dcaff1947ee"/>
    <p:sldId xmlns:r="http://schemas.openxmlformats.org/officeDocument/2006/relationships" id="260" r:id="Re0cf66df3d0c45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df087c9ae4e84" /><Relationship Type="http://schemas.openxmlformats.org/officeDocument/2006/relationships/slide" Target="/ppt/slides/slide1.xml" Id="Re9c9412b1bb4466e" /><Relationship Type="http://schemas.openxmlformats.org/officeDocument/2006/relationships/slide" Target="/ppt/slides/slide2.xml" Id="R2a8671e4a5cc4ff2" /><Relationship Type="http://schemas.openxmlformats.org/officeDocument/2006/relationships/slide" Target="/ppt/slides/slide3.xml" Id="R3888beefeca34bb1" /><Relationship Type="http://schemas.openxmlformats.org/officeDocument/2006/relationships/slide" Target="/ppt/slides/slide4.xml" Id="R98f15dcaff1947ee" /><Relationship Type="http://schemas.openxmlformats.org/officeDocument/2006/relationships/slide" Target="/ppt/slides/slide5.xml" Id="Re0cf66df3d0c45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5ce92d3e4048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b6419d4df4ca2" /><Relationship Type="http://schemas.openxmlformats.org/officeDocument/2006/relationships/theme" Target="/ppt/slideMasters/theme/theme1.xml" Id="Rf3daa0d8c25846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bb6419d4df4c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66106b30447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3deeaf9fb44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da98ed2b044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ad615f07a4c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864bcdf7c45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 KOMMUNE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