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16d844eeb34e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dfd8dc1a7f4a0a"/>
  </p:sldMasterIdLst>
  <p:sldIdLst>
    <p:sldId xmlns:r="http://schemas.openxmlformats.org/officeDocument/2006/relationships" id="256" r:id="R2c7042b7dca24fef"/>
    <p:sldId xmlns:r="http://schemas.openxmlformats.org/officeDocument/2006/relationships" id="257" r:id="R0f94e89cd9894306"/>
    <p:sldId xmlns:r="http://schemas.openxmlformats.org/officeDocument/2006/relationships" id="258" r:id="R466f7a1b4bfe471d"/>
    <p:sldId xmlns:r="http://schemas.openxmlformats.org/officeDocument/2006/relationships" id="259" r:id="R5c4f98bc8ee74154"/>
    <p:sldId xmlns:r="http://schemas.openxmlformats.org/officeDocument/2006/relationships" id="260" r:id="R51145c1c37ae41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dfd8dc1a7f4a0a" /><Relationship Type="http://schemas.openxmlformats.org/officeDocument/2006/relationships/slide" Target="/ppt/slides/slide1.xml" Id="R2c7042b7dca24fef" /><Relationship Type="http://schemas.openxmlformats.org/officeDocument/2006/relationships/slide" Target="/ppt/slides/slide2.xml" Id="R0f94e89cd9894306" /><Relationship Type="http://schemas.openxmlformats.org/officeDocument/2006/relationships/slide" Target="/ppt/slides/slide3.xml" Id="R466f7a1b4bfe471d" /><Relationship Type="http://schemas.openxmlformats.org/officeDocument/2006/relationships/slide" Target="/ppt/slides/slide4.xml" Id="R5c4f98bc8ee74154" /><Relationship Type="http://schemas.openxmlformats.org/officeDocument/2006/relationships/slide" Target="/ppt/slides/slide5.xml" Id="R51145c1c37ae41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bce735e9c4c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7403c55b24e99" /><Relationship Type="http://schemas.openxmlformats.org/officeDocument/2006/relationships/theme" Target="/ppt/slideMasters/theme/theme1.xml" Id="Rb4a9e78b147c48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b7403c55b24e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8c4bbc51d47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4953b297443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59651e27c4b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9cec3e46f42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18a39e66444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LILLEHAMMER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LILLEHAMMER KOMMUNE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05 05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postmottak@lillehammer.kommune.no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www.lillehammer.kommune.no/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945 578 564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