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998f7ee91b45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55acd0bfdc466f"/>
  </p:sldMasterIdLst>
  <p:sldIdLst>
    <p:sldId xmlns:r="http://schemas.openxmlformats.org/officeDocument/2006/relationships" id="256" r:id="Rb3911dd075484da4"/>
    <p:sldId xmlns:r="http://schemas.openxmlformats.org/officeDocument/2006/relationships" id="257" r:id="R8466ce6169654010"/>
    <p:sldId xmlns:r="http://schemas.openxmlformats.org/officeDocument/2006/relationships" id="258" r:id="R5627a1329d424463"/>
    <p:sldId xmlns:r="http://schemas.openxmlformats.org/officeDocument/2006/relationships" id="259" r:id="R25098b1c0bd345bf"/>
    <p:sldId xmlns:r="http://schemas.openxmlformats.org/officeDocument/2006/relationships" id="260" r:id="R16360ff9414f48ff"/>
    <p:sldId xmlns:r="http://schemas.openxmlformats.org/officeDocument/2006/relationships" id="261" r:id="R6131d196b29b4725"/>
    <p:sldId xmlns:r="http://schemas.openxmlformats.org/officeDocument/2006/relationships" id="262" r:id="R85506c8424e148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55acd0bfdc466f" /><Relationship Type="http://schemas.openxmlformats.org/officeDocument/2006/relationships/slide" Target="/ppt/slides/slide1.xml" Id="Rb3911dd075484da4" /><Relationship Type="http://schemas.openxmlformats.org/officeDocument/2006/relationships/slide" Target="/ppt/slides/slide2.xml" Id="R8466ce6169654010" /><Relationship Type="http://schemas.openxmlformats.org/officeDocument/2006/relationships/slide" Target="/ppt/slides/slide3.xml" Id="R5627a1329d424463" /><Relationship Type="http://schemas.openxmlformats.org/officeDocument/2006/relationships/slide" Target="/ppt/slides/slide4.xml" Id="R25098b1c0bd345bf" /><Relationship Type="http://schemas.openxmlformats.org/officeDocument/2006/relationships/slide" Target="/ppt/slides/slide5.xml" Id="R16360ff9414f48ff" /><Relationship Type="http://schemas.openxmlformats.org/officeDocument/2006/relationships/slide" Target="/ppt/slides/slide6.xml" Id="R6131d196b29b4725" /><Relationship Type="http://schemas.openxmlformats.org/officeDocument/2006/relationships/slide" Target="/ppt/slides/slide7.xml" Id="R85506c8424e148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fe122f3bf847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eaa96424f844ab" /><Relationship Type="http://schemas.openxmlformats.org/officeDocument/2006/relationships/theme" Target="/ppt/slideMasters/theme/theme1.xml" Id="Rd046b93b4e6545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eaa96424f844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4b4cd3c34b48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d313e1d9a440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71bb9049204a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ed0bebef7f40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6d331492c643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fcb32a1e194e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87417545d747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ATLANTIC INVEST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ATLANTIC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ATLANTIC INVEST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ATLANTIC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ATLANTIC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ATLANTIC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960 552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−1 553 826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994 775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9 800 679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22 205 025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ATLANTIC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NORDIC LLC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ATLANTIC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Grønlandsleiret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altinvest@online.no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944 190 708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ATLANTIC INVEST</a:t>
            </a:r>
          </a:p>
        </p:txBody>
      </p:sp>
    </p:spTree>
  </p:cSld>
  <p:clrMapOvr>
    <a:masterClrMapping xmlns:a="http://schemas.openxmlformats.org/drawingml/2006/main"/>
  </p:clrMapOvr>
</p:sld>
</file>