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1729dbce2a48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aa6efbd7e54728"/>
  </p:sldMasterIdLst>
  <p:sldIdLst>
    <p:sldId xmlns:r="http://schemas.openxmlformats.org/officeDocument/2006/relationships" id="256" r:id="Rab3184b4daa94467"/>
    <p:sldId xmlns:r="http://schemas.openxmlformats.org/officeDocument/2006/relationships" id="257" r:id="R232a3a8ed1f54cbc"/>
    <p:sldId xmlns:r="http://schemas.openxmlformats.org/officeDocument/2006/relationships" id="258" r:id="R3ec83fcaacc94db2"/>
    <p:sldId xmlns:r="http://schemas.openxmlformats.org/officeDocument/2006/relationships" id="259" r:id="Rd09517526789498c"/>
    <p:sldId xmlns:r="http://schemas.openxmlformats.org/officeDocument/2006/relationships" id="260" r:id="R40e7f3c92cf8400a"/>
    <p:sldId xmlns:r="http://schemas.openxmlformats.org/officeDocument/2006/relationships" id="261" r:id="Rc498029f7d0e4889"/>
    <p:sldId xmlns:r="http://schemas.openxmlformats.org/officeDocument/2006/relationships" id="262" r:id="R07c173424d2248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a6efbd7e54728" /><Relationship Type="http://schemas.openxmlformats.org/officeDocument/2006/relationships/slide" Target="/ppt/slides/slide1.xml" Id="Rab3184b4daa94467" /><Relationship Type="http://schemas.openxmlformats.org/officeDocument/2006/relationships/slide" Target="/ppt/slides/slide2.xml" Id="R232a3a8ed1f54cbc" /><Relationship Type="http://schemas.openxmlformats.org/officeDocument/2006/relationships/slide" Target="/ppt/slides/slide3.xml" Id="R3ec83fcaacc94db2" /><Relationship Type="http://schemas.openxmlformats.org/officeDocument/2006/relationships/slide" Target="/ppt/slides/slide4.xml" Id="Rd09517526789498c" /><Relationship Type="http://schemas.openxmlformats.org/officeDocument/2006/relationships/slide" Target="/ppt/slides/slide5.xml" Id="R40e7f3c92cf8400a" /><Relationship Type="http://schemas.openxmlformats.org/officeDocument/2006/relationships/slide" Target="/ppt/slides/slide6.xml" Id="Rc498029f7d0e4889" /><Relationship Type="http://schemas.openxmlformats.org/officeDocument/2006/relationships/slide" Target="/ppt/slides/slide7.xml" Id="R07c173424d2248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546a49146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b08602c72434a" /><Relationship Type="http://schemas.openxmlformats.org/officeDocument/2006/relationships/theme" Target="/ppt/slideMasters/theme/theme1.xml" Id="Radf7e0fdba3b40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ab08602c7243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f5c3a6bf04d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0848a945e45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a085f1f6b45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5ec699c0445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f5c9655574b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7c19048ce49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bc7516fc141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RØRLEGGERFIRMA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44 783 961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4 541 710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13 360 890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INVEST AS  –  98,5 %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FREDDY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GLENN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ANN-HELEN HANSEN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