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3bc303657f4c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a2aa96b2154862"/>
  </p:sldMasterIdLst>
  <p:sldIdLst>
    <p:sldId xmlns:r="http://schemas.openxmlformats.org/officeDocument/2006/relationships" id="256" r:id="R230b60c0bcb64aed"/>
    <p:sldId xmlns:r="http://schemas.openxmlformats.org/officeDocument/2006/relationships" id="257" r:id="R97b1397548fa4452"/>
    <p:sldId xmlns:r="http://schemas.openxmlformats.org/officeDocument/2006/relationships" id="258" r:id="R9ce2b20482134f91"/>
    <p:sldId xmlns:r="http://schemas.openxmlformats.org/officeDocument/2006/relationships" id="259" r:id="R745feacb73204f8b"/>
    <p:sldId xmlns:r="http://schemas.openxmlformats.org/officeDocument/2006/relationships" id="260" r:id="Re9f38dc84a59440e"/>
    <p:sldId xmlns:r="http://schemas.openxmlformats.org/officeDocument/2006/relationships" id="261" r:id="R7b4568201b204817"/>
    <p:sldId xmlns:r="http://schemas.openxmlformats.org/officeDocument/2006/relationships" id="262" r:id="R06881d420875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2aa96b2154862" /><Relationship Type="http://schemas.openxmlformats.org/officeDocument/2006/relationships/slide" Target="/ppt/slides/slide1.xml" Id="R230b60c0bcb64aed" /><Relationship Type="http://schemas.openxmlformats.org/officeDocument/2006/relationships/slide" Target="/ppt/slides/slide2.xml" Id="R97b1397548fa4452" /><Relationship Type="http://schemas.openxmlformats.org/officeDocument/2006/relationships/slide" Target="/ppt/slides/slide3.xml" Id="R9ce2b20482134f91" /><Relationship Type="http://schemas.openxmlformats.org/officeDocument/2006/relationships/slide" Target="/ppt/slides/slide4.xml" Id="R745feacb73204f8b" /><Relationship Type="http://schemas.openxmlformats.org/officeDocument/2006/relationships/slide" Target="/ppt/slides/slide5.xml" Id="Re9f38dc84a59440e" /><Relationship Type="http://schemas.openxmlformats.org/officeDocument/2006/relationships/slide" Target="/ppt/slides/slide6.xml" Id="R7b4568201b204817" /><Relationship Type="http://schemas.openxmlformats.org/officeDocument/2006/relationships/slide" Target="/ppt/slides/slide7.xml" Id="R06881d420875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f3b84dcaf45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c91a761724788" /><Relationship Type="http://schemas.openxmlformats.org/officeDocument/2006/relationships/theme" Target="/ppt/slideMasters/theme/theme1.xml" Id="Ra0823cfe8e3040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dc91a7617247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34d114a0a4e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60c87fdf247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4dcc50137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def0a14944f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94ae3be0c46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175d16745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bf36dfea948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