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45df08509642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0d3a35bb56428e"/>
  </p:sldMasterIdLst>
  <p:sldIdLst>
    <p:sldId xmlns:r="http://schemas.openxmlformats.org/officeDocument/2006/relationships" id="256" r:id="Rfbdd958d21604fcc"/>
    <p:sldId xmlns:r="http://schemas.openxmlformats.org/officeDocument/2006/relationships" id="257" r:id="Rb42e77737dd34faf"/>
    <p:sldId xmlns:r="http://schemas.openxmlformats.org/officeDocument/2006/relationships" id="258" r:id="R836ad346df244ad2"/>
    <p:sldId xmlns:r="http://schemas.openxmlformats.org/officeDocument/2006/relationships" id="259" r:id="R83d4777742bd4119"/>
    <p:sldId xmlns:r="http://schemas.openxmlformats.org/officeDocument/2006/relationships" id="260" r:id="R8de12f7cbe564596"/>
    <p:sldId xmlns:r="http://schemas.openxmlformats.org/officeDocument/2006/relationships" id="261" r:id="R0202ae23627e4b9f"/>
    <p:sldId xmlns:r="http://schemas.openxmlformats.org/officeDocument/2006/relationships" id="262" r:id="R5cda2aca54a146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d3a35bb56428e" /><Relationship Type="http://schemas.openxmlformats.org/officeDocument/2006/relationships/slide" Target="/ppt/slides/slide1.xml" Id="Rfbdd958d21604fcc" /><Relationship Type="http://schemas.openxmlformats.org/officeDocument/2006/relationships/slide" Target="/ppt/slides/slide2.xml" Id="Rb42e77737dd34faf" /><Relationship Type="http://schemas.openxmlformats.org/officeDocument/2006/relationships/slide" Target="/ppt/slides/slide3.xml" Id="R836ad346df244ad2" /><Relationship Type="http://schemas.openxmlformats.org/officeDocument/2006/relationships/slide" Target="/ppt/slides/slide4.xml" Id="R83d4777742bd4119" /><Relationship Type="http://schemas.openxmlformats.org/officeDocument/2006/relationships/slide" Target="/ppt/slides/slide5.xml" Id="R8de12f7cbe564596" /><Relationship Type="http://schemas.openxmlformats.org/officeDocument/2006/relationships/slide" Target="/ppt/slides/slide6.xml" Id="R0202ae23627e4b9f" /><Relationship Type="http://schemas.openxmlformats.org/officeDocument/2006/relationships/slide" Target="/ppt/slides/slide7.xml" Id="R5cda2aca54a146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934118a7f41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c1d4c18d04448" /><Relationship Type="http://schemas.openxmlformats.org/officeDocument/2006/relationships/theme" Target="/ppt/slideMasters/theme/theme1.xml" Id="R711a83c2b06746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7c1d4c18d044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0966b711c4c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6fe870aa14f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ab841199d45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df7337f6543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cfec3cbc1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293a2407943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0526acf004c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 Bilutleie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 Bilutleie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252 048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4 070 042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4 683 384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 AUTO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36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942 513 607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Bilutleie AS</a:t>
            </a:r>
          </a:p>
        </p:txBody>
      </p:sp>
    </p:spTree>
  </p:cSld>
  <p:clrMapOvr>
    <a:masterClrMapping xmlns:a="http://schemas.openxmlformats.org/drawingml/2006/main"/>
  </p:clrMapOvr>
</p:sld>
</file>