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433883ac7244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97e97bac264630"/>
  </p:sldMasterIdLst>
  <p:sldIdLst>
    <p:sldId xmlns:r="http://schemas.openxmlformats.org/officeDocument/2006/relationships" id="256" r:id="R632ab3800abb4490"/>
    <p:sldId xmlns:r="http://schemas.openxmlformats.org/officeDocument/2006/relationships" id="257" r:id="R6e4744ac89c74895"/>
    <p:sldId xmlns:r="http://schemas.openxmlformats.org/officeDocument/2006/relationships" id="258" r:id="Rc86a20c2a2624baa"/>
    <p:sldId xmlns:r="http://schemas.openxmlformats.org/officeDocument/2006/relationships" id="259" r:id="R439434c947e842db"/>
    <p:sldId xmlns:r="http://schemas.openxmlformats.org/officeDocument/2006/relationships" id="260" r:id="R2b9b27c9a96e4f09"/>
    <p:sldId xmlns:r="http://schemas.openxmlformats.org/officeDocument/2006/relationships" id="261" r:id="R9ff32fbbb3774d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97e97bac264630" /><Relationship Type="http://schemas.openxmlformats.org/officeDocument/2006/relationships/slide" Target="/ppt/slides/slide1.xml" Id="R632ab3800abb4490" /><Relationship Type="http://schemas.openxmlformats.org/officeDocument/2006/relationships/slide" Target="/ppt/slides/slide2.xml" Id="R6e4744ac89c74895" /><Relationship Type="http://schemas.openxmlformats.org/officeDocument/2006/relationships/slide" Target="/ppt/slides/slide3.xml" Id="Rc86a20c2a2624baa" /><Relationship Type="http://schemas.openxmlformats.org/officeDocument/2006/relationships/slide" Target="/ppt/slides/slide4.xml" Id="R439434c947e842db" /><Relationship Type="http://schemas.openxmlformats.org/officeDocument/2006/relationships/slide" Target="/ppt/slides/slide5.xml" Id="R2b9b27c9a96e4f09" /><Relationship Type="http://schemas.openxmlformats.org/officeDocument/2006/relationships/slide" Target="/ppt/slides/slide6.xml" Id="R9ff32fbbb3774d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0fae487bc34d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4cde3b8e74005" /><Relationship Type="http://schemas.openxmlformats.org/officeDocument/2006/relationships/theme" Target="/ppt/slideMasters/theme/theme1.xml" Id="R662107305ce042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e4cde3b8e740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1fac7db4547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e9b64488649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4065bf9a94a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aadd6bbf440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cfa8d846c47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c05cffa9a4a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GH 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GH SPORT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 HEGNA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940 446 708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SPORT AS</a:t>
            </a:r>
          </a:p>
        </p:txBody>
      </p:sp>
    </p:spTree>
  </p:cSld>
  <p:clrMapOvr>
    <a:masterClrMapping xmlns:a="http://schemas.openxmlformats.org/drawingml/2006/main"/>
  </p:clrMapOvr>
</p:sld>
</file>