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a237abcca449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56e3f3b234406b"/>
  </p:sldMasterIdLst>
  <p:sldIdLst>
    <p:sldId xmlns:r="http://schemas.openxmlformats.org/officeDocument/2006/relationships" id="256" r:id="R844dd77903e44e1d"/>
    <p:sldId xmlns:r="http://schemas.openxmlformats.org/officeDocument/2006/relationships" id="257" r:id="R0dc5c2d12dfc4b5b"/>
    <p:sldId xmlns:r="http://schemas.openxmlformats.org/officeDocument/2006/relationships" id="258" r:id="R31d8022ccb4e41e1"/>
    <p:sldId xmlns:r="http://schemas.openxmlformats.org/officeDocument/2006/relationships" id="259" r:id="Ra1bc1400d9064d38"/>
    <p:sldId xmlns:r="http://schemas.openxmlformats.org/officeDocument/2006/relationships" id="260" r:id="Rc8692caa7e7445cc"/>
    <p:sldId xmlns:r="http://schemas.openxmlformats.org/officeDocument/2006/relationships" id="261" r:id="R8fc56bf8b5994f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56e3f3b234406b" /><Relationship Type="http://schemas.openxmlformats.org/officeDocument/2006/relationships/slide" Target="/ppt/slides/slide1.xml" Id="R844dd77903e44e1d" /><Relationship Type="http://schemas.openxmlformats.org/officeDocument/2006/relationships/slide" Target="/ppt/slides/slide2.xml" Id="R0dc5c2d12dfc4b5b" /><Relationship Type="http://schemas.openxmlformats.org/officeDocument/2006/relationships/slide" Target="/ppt/slides/slide3.xml" Id="R31d8022ccb4e41e1" /><Relationship Type="http://schemas.openxmlformats.org/officeDocument/2006/relationships/slide" Target="/ppt/slides/slide4.xml" Id="Ra1bc1400d9064d38" /><Relationship Type="http://schemas.openxmlformats.org/officeDocument/2006/relationships/slide" Target="/ppt/slides/slide5.xml" Id="Rc8692caa7e7445cc" /><Relationship Type="http://schemas.openxmlformats.org/officeDocument/2006/relationships/slide" Target="/ppt/slides/slide6.xml" Id="R8fc56bf8b5994f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ae5d075d6c47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afd7b39ad94ca9" /><Relationship Type="http://schemas.openxmlformats.org/officeDocument/2006/relationships/theme" Target="/ppt/slideMasters/theme/theme1.xml" Id="Rde033e72525743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afd7b39ad94c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7004a0a54243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c0a700a9744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cde7ceab1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67cd9e8de84d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0ff96cbb948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ee9ef0661142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GH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940 446 708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GH SPORT AS</a:t>
            </a:r>
          </a:p>
        </p:txBody>
      </p:sp>
    </p:spTree>
  </p:cSld>
  <p:clrMapOvr>
    <a:masterClrMapping xmlns:a="http://schemas.openxmlformats.org/drawingml/2006/main"/>
  </p:clrMapOvr>
</p:sld>
</file>