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3d4f02b85847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7bbec3f4d44c79"/>
  </p:sldMasterIdLst>
  <p:sldIdLst>
    <p:sldId xmlns:r="http://schemas.openxmlformats.org/officeDocument/2006/relationships" id="256" r:id="Rd638793d91de4f7c"/>
    <p:sldId xmlns:r="http://schemas.openxmlformats.org/officeDocument/2006/relationships" id="257" r:id="R046bc537620c4922"/>
    <p:sldId xmlns:r="http://schemas.openxmlformats.org/officeDocument/2006/relationships" id="258" r:id="Rdf5c2547cb5c4afd"/>
    <p:sldId xmlns:r="http://schemas.openxmlformats.org/officeDocument/2006/relationships" id="259" r:id="R966aafdc5e0e4b85"/>
    <p:sldId xmlns:r="http://schemas.openxmlformats.org/officeDocument/2006/relationships" id="260" r:id="Red706b00ba9b4a86"/>
    <p:sldId xmlns:r="http://schemas.openxmlformats.org/officeDocument/2006/relationships" id="261" r:id="Ra91b6b9f6cad4139"/>
    <p:sldId xmlns:r="http://schemas.openxmlformats.org/officeDocument/2006/relationships" id="262" r:id="R9f9d819500cd41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7bbec3f4d44c79" /><Relationship Type="http://schemas.openxmlformats.org/officeDocument/2006/relationships/slide" Target="/ppt/slides/slide1.xml" Id="Rd638793d91de4f7c" /><Relationship Type="http://schemas.openxmlformats.org/officeDocument/2006/relationships/slide" Target="/ppt/slides/slide2.xml" Id="R046bc537620c4922" /><Relationship Type="http://schemas.openxmlformats.org/officeDocument/2006/relationships/slide" Target="/ppt/slides/slide3.xml" Id="Rdf5c2547cb5c4afd" /><Relationship Type="http://schemas.openxmlformats.org/officeDocument/2006/relationships/slide" Target="/ppt/slides/slide4.xml" Id="R966aafdc5e0e4b85" /><Relationship Type="http://schemas.openxmlformats.org/officeDocument/2006/relationships/slide" Target="/ppt/slides/slide5.xml" Id="Red706b00ba9b4a86" /><Relationship Type="http://schemas.openxmlformats.org/officeDocument/2006/relationships/slide" Target="/ppt/slides/slide6.xml" Id="Ra91b6b9f6cad4139" /><Relationship Type="http://schemas.openxmlformats.org/officeDocument/2006/relationships/slide" Target="/ppt/slides/slide7.xml" Id="R9f9d819500cd41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47d1f7c5e04b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a5a14611541fc" /><Relationship Type="http://schemas.openxmlformats.org/officeDocument/2006/relationships/theme" Target="/ppt/slideMasters/theme/theme1.xml" Id="R5be4a32e5c3242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0a5a14611541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090cdb11242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ac023a0ca4a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2935761364b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febb4fc474f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f1487b12c4e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7e6af8fc041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8025405064b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ADB-SENTERET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ADB-SENTERET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ADB-SENTERET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ADB-SENTERET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ADB-SENTERET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ADB-SENTERET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11 618 377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956 373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825 697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4 010 332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8 341 923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ADB-SENTERET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SIRI BEATE  –  86,6 %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ADB-SENTERET AS  –  13,4 %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ADB-SENTERET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27 17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post@adb-senteret.no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www.adb-senteret.no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938 683 913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ADB-SENTERET AS</a:t>
            </a:r>
          </a:p>
        </p:txBody>
      </p:sp>
    </p:spTree>
  </p:cSld>
  <p:clrMapOvr>
    <a:masterClrMapping xmlns:a="http://schemas.openxmlformats.org/drawingml/2006/main"/>
  </p:clrMapOvr>
</p:sld>
</file>